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648" r:id="rId2"/>
  </p:sldMasterIdLst>
  <p:notesMasterIdLst>
    <p:notesMasterId r:id="rId64"/>
  </p:notesMasterIdLst>
  <p:sldIdLst>
    <p:sldId id="297" r:id="rId3"/>
    <p:sldId id="288" r:id="rId4"/>
    <p:sldId id="577" r:id="rId5"/>
    <p:sldId id="301" r:id="rId6"/>
    <p:sldId id="336" r:id="rId7"/>
    <p:sldId id="298" r:id="rId8"/>
    <p:sldId id="337" r:id="rId9"/>
    <p:sldId id="338" r:id="rId10"/>
    <p:sldId id="348" r:id="rId11"/>
    <p:sldId id="339" r:id="rId12"/>
    <p:sldId id="299" r:id="rId13"/>
    <p:sldId id="302" r:id="rId14"/>
    <p:sldId id="340" r:id="rId15"/>
    <p:sldId id="303" r:id="rId16"/>
    <p:sldId id="304" r:id="rId17"/>
    <p:sldId id="305" r:id="rId18"/>
    <p:sldId id="343" r:id="rId19"/>
    <p:sldId id="341" r:id="rId20"/>
    <p:sldId id="306" r:id="rId21"/>
    <p:sldId id="308" r:id="rId22"/>
    <p:sldId id="330" r:id="rId23"/>
    <p:sldId id="331" r:id="rId24"/>
    <p:sldId id="309" r:id="rId25"/>
    <p:sldId id="310" r:id="rId26"/>
    <p:sldId id="311" r:id="rId27"/>
    <p:sldId id="312" r:id="rId28"/>
    <p:sldId id="313" r:id="rId29"/>
    <p:sldId id="318" r:id="rId30"/>
    <p:sldId id="319" r:id="rId31"/>
    <p:sldId id="342" r:id="rId32"/>
    <p:sldId id="355" r:id="rId33"/>
    <p:sldId id="314" r:id="rId34"/>
    <p:sldId id="317" r:id="rId35"/>
    <p:sldId id="335" r:id="rId36"/>
    <p:sldId id="315" r:id="rId37"/>
    <p:sldId id="320" r:id="rId38"/>
    <p:sldId id="321" r:id="rId39"/>
    <p:sldId id="322" r:id="rId40"/>
    <p:sldId id="323" r:id="rId41"/>
    <p:sldId id="324" r:id="rId42"/>
    <p:sldId id="325" r:id="rId43"/>
    <p:sldId id="326" r:id="rId44"/>
    <p:sldId id="328" r:id="rId45"/>
    <p:sldId id="327" r:id="rId46"/>
    <p:sldId id="329" r:id="rId47"/>
    <p:sldId id="260" r:id="rId48"/>
    <p:sldId id="259" r:id="rId49"/>
    <p:sldId id="261" r:id="rId50"/>
    <p:sldId id="262" r:id="rId51"/>
    <p:sldId id="296" r:id="rId52"/>
    <p:sldId id="349" r:id="rId53"/>
    <p:sldId id="332" r:id="rId54"/>
    <p:sldId id="333" r:id="rId55"/>
    <p:sldId id="334" r:id="rId56"/>
    <p:sldId id="346" r:id="rId57"/>
    <p:sldId id="350" r:id="rId58"/>
    <p:sldId id="351" r:id="rId59"/>
    <p:sldId id="353" r:id="rId60"/>
    <p:sldId id="354" r:id="rId61"/>
    <p:sldId id="591" r:id="rId62"/>
    <p:sldId id="592" r:id="rId6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6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826DB-1043-4F91-90BD-914670D7505D}"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sl-SI"/>
        </a:p>
      </dgm:t>
    </dgm:pt>
    <dgm:pt modelId="{B83CB6E7-D37F-480F-AADF-073F1BF71EB7}">
      <dgm:prSet phldrT="[besedilo]" phldr="0"/>
      <dgm:spPr/>
      <dgm:t>
        <a:bodyPr/>
        <a:lstStyle/>
        <a:p>
          <a:pPr rtl="0"/>
          <a:r>
            <a:rPr lang="sl-SI">
              <a:latin typeface="Corbel"/>
            </a:rPr>
            <a:t>IZBOLJŠA ZDRAVJE</a:t>
          </a:r>
        </a:p>
      </dgm:t>
    </dgm:pt>
    <dgm:pt modelId="{382BE1D8-EBB2-499F-84E1-B6919837CE0E}" type="parTrans" cxnId="{4FDF5343-00EE-475A-9556-2889C5B6139B}">
      <dgm:prSet/>
      <dgm:spPr/>
      <dgm:t>
        <a:bodyPr/>
        <a:lstStyle/>
        <a:p>
          <a:endParaRPr lang="sl-SI"/>
        </a:p>
      </dgm:t>
    </dgm:pt>
    <dgm:pt modelId="{1A958F2C-1159-4106-AC89-5BA269823439}" type="sibTrans" cxnId="{4FDF5343-00EE-475A-9556-2889C5B6139B}">
      <dgm:prSet/>
      <dgm:spPr/>
      <dgm:t>
        <a:bodyPr/>
        <a:lstStyle/>
        <a:p>
          <a:endParaRPr lang="sl-SI"/>
        </a:p>
      </dgm:t>
    </dgm:pt>
    <dgm:pt modelId="{FE869CA7-86E6-4CC2-98AF-6776BEB4CDC9}">
      <dgm:prSet phldrT="[besedilo]" phldr="0"/>
      <dgm:spPr/>
      <dgm:t>
        <a:bodyPr/>
        <a:lstStyle/>
        <a:p>
          <a:pPr rtl="0"/>
          <a:r>
            <a:rPr lang="sl-SI">
              <a:latin typeface="Corbel"/>
            </a:rPr>
            <a:t>SUPER HRANA</a:t>
          </a:r>
          <a:endParaRPr lang="sl-SI"/>
        </a:p>
      </dgm:t>
    </dgm:pt>
    <dgm:pt modelId="{B904C25E-8037-407D-9479-496DDDFCA6AA}" type="parTrans" cxnId="{F25B4193-C7D3-4643-952B-ACA2EF27A05E}">
      <dgm:prSet/>
      <dgm:spPr/>
      <dgm:t>
        <a:bodyPr/>
        <a:lstStyle/>
        <a:p>
          <a:endParaRPr lang="sl-SI"/>
        </a:p>
      </dgm:t>
    </dgm:pt>
    <dgm:pt modelId="{721538AD-90CB-4194-8477-CFF8C0D0CB2C}" type="sibTrans" cxnId="{F25B4193-C7D3-4643-952B-ACA2EF27A05E}">
      <dgm:prSet/>
      <dgm:spPr/>
      <dgm:t>
        <a:bodyPr/>
        <a:lstStyle/>
        <a:p>
          <a:endParaRPr lang="sl-SI"/>
        </a:p>
      </dgm:t>
    </dgm:pt>
    <dgm:pt modelId="{18F4BA88-F290-4ED5-8FCB-78F3F755C786}">
      <dgm:prSet phldrT="[besedilo]" phldr="0"/>
      <dgm:spPr/>
      <dgm:t>
        <a:bodyPr/>
        <a:lstStyle/>
        <a:p>
          <a:pPr rtl="0"/>
          <a:r>
            <a:rPr lang="sl-SI">
              <a:latin typeface="Corbel"/>
            </a:rPr>
            <a:t>PAMETNA IZBIRA</a:t>
          </a:r>
        </a:p>
      </dgm:t>
    </dgm:pt>
    <dgm:pt modelId="{A3F00F42-AC9B-4480-8E39-264927E5ABBE}" type="parTrans" cxnId="{401ED09B-FC3F-452B-838E-DC8BA1FCB20D}">
      <dgm:prSet/>
      <dgm:spPr/>
      <dgm:t>
        <a:bodyPr/>
        <a:lstStyle/>
        <a:p>
          <a:endParaRPr lang="sl-SI"/>
        </a:p>
      </dgm:t>
    </dgm:pt>
    <dgm:pt modelId="{C585B078-C9A2-4E2E-800E-9F0F0844F0BF}" type="sibTrans" cxnId="{401ED09B-FC3F-452B-838E-DC8BA1FCB20D}">
      <dgm:prSet/>
      <dgm:spPr/>
      <dgm:t>
        <a:bodyPr/>
        <a:lstStyle/>
        <a:p>
          <a:endParaRPr lang="sl-SI"/>
        </a:p>
      </dgm:t>
    </dgm:pt>
    <dgm:pt modelId="{75949BE3-BB85-4732-8658-F285F5668944}">
      <dgm:prSet phldrT="[besedilo]" phldr="0"/>
      <dgm:spPr/>
      <dgm:t>
        <a:bodyPr/>
        <a:lstStyle/>
        <a:p>
          <a:pPr rtl="0"/>
          <a:r>
            <a:rPr lang="sl-SI">
              <a:latin typeface="Corbel"/>
            </a:rPr>
            <a:t>TRAJNOSTNA</a:t>
          </a:r>
        </a:p>
      </dgm:t>
    </dgm:pt>
    <dgm:pt modelId="{33F43D2F-959E-4DC4-9D74-8F84FD3A9A11}" type="parTrans" cxnId="{9D7571D1-8764-41BE-A27B-DE14CCB8CA06}">
      <dgm:prSet/>
      <dgm:spPr/>
      <dgm:t>
        <a:bodyPr/>
        <a:lstStyle/>
        <a:p>
          <a:endParaRPr lang="sl-SI"/>
        </a:p>
      </dgm:t>
    </dgm:pt>
    <dgm:pt modelId="{7DA7AC69-3438-4555-893A-DCA871120391}" type="sibTrans" cxnId="{9D7571D1-8764-41BE-A27B-DE14CCB8CA06}">
      <dgm:prSet/>
      <dgm:spPr/>
      <dgm:t>
        <a:bodyPr/>
        <a:lstStyle/>
        <a:p>
          <a:endParaRPr lang="sl-SI"/>
        </a:p>
      </dgm:t>
    </dgm:pt>
    <dgm:pt modelId="{BB1FF5D3-79E6-499E-9580-2C26D03730B8}">
      <dgm:prSet phldrT="[besedilo]" phldr="0"/>
      <dgm:spPr/>
      <dgm:t>
        <a:bodyPr/>
        <a:lstStyle/>
        <a:p>
          <a:r>
            <a:rPr lang="sl-SI">
              <a:latin typeface="Corbel"/>
            </a:rPr>
            <a:t>EKOLOŠKA</a:t>
          </a:r>
        </a:p>
      </dgm:t>
    </dgm:pt>
    <dgm:pt modelId="{810E547C-FB74-4272-A87B-43710298F198}" type="parTrans" cxnId="{B8B77EB3-110B-406B-A060-30C889E9E1ED}">
      <dgm:prSet/>
      <dgm:spPr/>
      <dgm:t>
        <a:bodyPr/>
        <a:lstStyle/>
        <a:p>
          <a:endParaRPr lang="sl-SI"/>
        </a:p>
      </dgm:t>
    </dgm:pt>
    <dgm:pt modelId="{D9F7F726-B09A-415A-8F40-C6BE4CF7E85D}" type="sibTrans" cxnId="{B8B77EB3-110B-406B-A060-30C889E9E1ED}">
      <dgm:prSet/>
      <dgm:spPr/>
      <dgm:t>
        <a:bodyPr/>
        <a:lstStyle/>
        <a:p>
          <a:endParaRPr lang="sl-SI"/>
        </a:p>
      </dgm:t>
    </dgm:pt>
    <dgm:pt modelId="{F09E1BB6-6360-4541-B751-CF6524FCD41D}">
      <dgm:prSet phldrT="[besedilo]" phldr="0"/>
      <dgm:spPr/>
      <dgm:t>
        <a:bodyPr/>
        <a:lstStyle/>
        <a:p>
          <a:pPr rtl="0"/>
          <a:r>
            <a:rPr lang="sl-SI">
              <a:latin typeface="Corbel"/>
            </a:rPr>
            <a:t>PAMETNA LOKALNA IZBIRA</a:t>
          </a:r>
        </a:p>
      </dgm:t>
    </dgm:pt>
    <dgm:pt modelId="{DFFD7486-97C8-416B-892A-166D29EA1FA8}" type="parTrans" cxnId="{92B624DF-2076-4AAC-8391-DB6ACB402670}">
      <dgm:prSet/>
      <dgm:spPr/>
      <dgm:t>
        <a:bodyPr/>
        <a:lstStyle/>
        <a:p>
          <a:endParaRPr lang="sl-SI"/>
        </a:p>
      </dgm:t>
    </dgm:pt>
    <dgm:pt modelId="{7174F201-E281-48E9-8E22-8614CADC1CB4}" type="sibTrans" cxnId="{92B624DF-2076-4AAC-8391-DB6ACB402670}">
      <dgm:prSet/>
      <dgm:spPr/>
      <dgm:t>
        <a:bodyPr/>
        <a:lstStyle/>
        <a:p>
          <a:endParaRPr lang="sl-SI"/>
        </a:p>
      </dgm:t>
    </dgm:pt>
    <dgm:pt modelId="{D4D082C8-CD75-4624-8B37-C3627CFADC29}">
      <dgm:prSet phldrT="[besedilo]" phldr="0"/>
      <dgm:spPr/>
      <dgm:t>
        <a:bodyPr/>
        <a:lstStyle/>
        <a:p>
          <a:pPr rtl="0"/>
          <a:r>
            <a:rPr lang="sl-SI">
              <a:latin typeface="Corbel" panose="020B0503020204020204"/>
            </a:rPr>
            <a:t>PREPREČUJE BOLEZNI</a:t>
          </a:r>
          <a:endParaRPr lang="sl-SI"/>
        </a:p>
      </dgm:t>
    </dgm:pt>
    <dgm:pt modelId="{58EE29F8-E2BC-40E4-ACD4-0BB7817A4AF5}" type="parTrans" cxnId="{15E6839E-8A6C-460D-B844-553F3F48E212}">
      <dgm:prSet/>
      <dgm:spPr/>
      <dgm:t>
        <a:bodyPr/>
        <a:lstStyle/>
        <a:p>
          <a:endParaRPr lang="sl-SI"/>
        </a:p>
      </dgm:t>
    </dgm:pt>
    <dgm:pt modelId="{6DB3987A-17B3-4865-8C38-3FF21DCA9EAF}" type="sibTrans" cxnId="{15E6839E-8A6C-460D-B844-553F3F48E212}">
      <dgm:prSet/>
      <dgm:spPr/>
      <dgm:t>
        <a:bodyPr/>
        <a:lstStyle/>
        <a:p>
          <a:endParaRPr lang="sl-SI"/>
        </a:p>
      </dgm:t>
    </dgm:pt>
    <dgm:pt modelId="{F5E5B72E-C8A8-4CFD-B6AC-73345A071778}">
      <dgm:prSet phldrT="[besedilo]" phldr="0"/>
      <dgm:spPr/>
      <dgm:t>
        <a:bodyPr/>
        <a:lstStyle/>
        <a:p>
          <a:pPr rtl="0"/>
          <a:r>
            <a:rPr lang="sl-SI">
              <a:latin typeface="Corbel"/>
            </a:rPr>
            <a:t>VARNA PRIPRAVA HRANE</a:t>
          </a:r>
        </a:p>
      </dgm:t>
    </dgm:pt>
    <dgm:pt modelId="{F12BC66B-B90A-4AF3-8D21-67E715A0892D}" type="parTrans" cxnId="{CCAC93F0-2426-40D3-8876-A252CAF65E33}">
      <dgm:prSet/>
      <dgm:spPr/>
      <dgm:t>
        <a:bodyPr/>
        <a:lstStyle/>
        <a:p>
          <a:endParaRPr lang="sl-SI"/>
        </a:p>
      </dgm:t>
    </dgm:pt>
    <dgm:pt modelId="{EA717CB1-2412-4254-8305-01A0AA721B2C}" type="sibTrans" cxnId="{CCAC93F0-2426-40D3-8876-A252CAF65E33}">
      <dgm:prSet/>
      <dgm:spPr/>
      <dgm:t>
        <a:bodyPr/>
        <a:lstStyle/>
        <a:p>
          <a:endParaRPr lang="sl-SI"/>
        </a:p>
      </dgm:t>
    </dgm:pt>
    <dgm:pt modelId="{A829EBFD-7AAD-4FD2-8384-8F3BB1D712DC}">
      <dgm:prSet phldrT="[besedilo]" phldr="0"/>
      <dgm:spPr/>
      <dgm:t>
        <a:bodyPr/>
        <a:lstStyle/>
        <a:p>
          <a:pPr rtl="0"/>
          <a:r>
            <a:rPr lang="sl-SI">
              <a:latin typeface="Corbel"/>
            </a:rPr>
            <a:t>VARNA IZBIRA</a:t>
          </a:r>
        </a:p>
      </dgm:t>
    </dgm:pt>
    <dgm:pt modelId="{1C1F5C89-9AFE-4A34-AE83-2ECEC4900797}" type="parTrans" cxnId="{D04110AE-9F8F-4A5A-8388-F49F670A6EDA}">
      <dgm:prSet/>
      <dgm:spPr/>
      <dgm:t>
        <a:bodyPr/>
        <a:lstStyle/>
        <a:p>
          <a:endParaRPr lang="sl-SI"/>
        </a:p>
      </dgm:t>
    </dgm:pt>
    <dgm:pt modelId="{0CC69FDD-B308-46A9-B9DB-5357A17A188E}" type="sibTrans" cxnId="{D04110AE-9F8F-4A5A-8388-F49F670A6EDA}">
      <dgm:prSet/>
      <dgm:spPr/>
      <dgm:t>
        <a:bodyPr/>
        <a:lstStyle/>
        <a:p>
          <a:endParaRPr lang="sl-SI"/>
        </a:p>
      </dgm:t>
    </dgm:pt>
    <dgm:pt modelId="{780CFA7A-86B3-46BB-B6C3-0148E6491834}" type="pres">
      <dgm:prSet presAssocID="{397826DB-1043-4F91-90BD-914670D7505D}" presName="theList" presStyleCnt="0">
        <dgm:presLayoutVars>
          <dgm:dir/>
          <dgm:animLvl val="lvl"/>
          <dgm:resizeHandles val="exact"/>
        </dgm:presLayoutVars>
      </dgm:prSet>
      <dgm:spPr/>
    </dgm:pt>
    <dgm:pt modelId="{3106555C-CC8C-43F3-BAB8-5079C5503F5C}" type="pres">
      <dgm:prSet presAssocID="{B83CB6E7-D37F-480F-AADF-073F1BF71EB7}" presName="compNode" presStyleCnt="0"/>
      <dgm:spPr/>
    </dgm:pt>
    <dgm:pt modelId="{2EE586B9-76C4-49E1-99A6-C81D9E1D2142}" type="pres">
      <dgm:prSet presAssocID="{B83CB6E7-D37F-480F-AADF-073F1BF71EB7}" presName="aNode" presStyleLbl="bgShp" presStyleIdx="0" presStyleCnt="3"/>
      <dgm:spPr/>
    </dgm:pt>
    <dgm:pt modelId="{BF5BC89B-BF62-4EC8-B9BD-E6E408B29D02}" type="pres">
      <dgm:prSet presAssocID="{B83CB6E7-D37F-480F-AADF-073F1BF71EB7}" presName="textNode" presStyleLbl="bgShp" presStyleIdx="0" presStyleCnt="3"/>
      <dgm:spPr/>
    </dgm:pt>
    <dgm:pt modelId="{19EFDE8E-089B-485E-B43A-8321C426AE95}" type="pres">
      <dgm:prSet presAssocID="{B83CB6E7-D37F-480F-AADF-073F1BF71EB7}" presName="compChildNode" presStyleCnt="0"/>
      <dgm:spPr/>
    </dgm:pt>
    <dgm:pt modelId="{6C0EE2CA-868C-4DD5-B186-A3C10DF94815}" type="pres">
      <dgm:prSet presAssocID="{B83CB6E7-D37F-480F-AADF-073F1BF71EB7}" presName="theInnerList" presStyleCnt="0"/>
      <dgm:spPr/>
    </dgm:pt>
    <dgm:pt modelId="{A571C1F9-B694-4FBE-B91C-B6616810EE5D}" type="pres">
      <dgm:prSet presAssocID="{FE869CA7-86E6-4CC2-98AF-6776BEB4CDC9}" presName="childNode" presStyleLbl="node1" presStyleIdx="0" presStyleCnt="6">
        <dgm:presLayoutVars>
          <dgm:bulletEnabled val="1"/>
        </dgm:presLayoutVars>
      </dgm:prSet>
      <dgm:spPr/>
    </dgm:pt>
    <dgm:pt modelId="{E5B4A321-B63F-466E-94EA-B577F26A904B}" type="pres">
      <dgm:prSet presAssocID="{FE869CA7-86E6-4CC2-98AF-6776BEB4CDC9}" presName="aSpace2" presStyleCnt="0"/>
      <dgm:spPr/>
    </dgm:pt>
    <dgm:pt modelId="{44B9A784-5E3F-481A-BAAE-AB13E41689F1}" type="pres">
      <dgm:prSet presAssocID="{18F4BA88-F290-4ED5-8FCB-78F3F755C786}" presName="childNode" presStyleLbl="node1" presStyleIdx="1" presStyleCnt="6">
        <dgm:presLayoutVars>
          <dgm:bulletEnabled val="1"/>
        </dgm:presLayoutVars>
      </dgm:prSet>
      <dgm:spPr/>
    </dgm:pt>
    <dgm:pt modelId="{87AD5ECB-DF25-4103-BFE2-CD9100D8EA18}" type="pres">
      <dgm:prSet presAssocID="{B83CB6E7-D37F-480F-AADF-073F1BF71EB7}" presName="aSpace" presStyleCnt="0"/>
      <dgm:spPr/>
    </dgm:pt>
    <dgm:pt modelId="{B17BF3C0-A5F5-493C-83CB-4DD3C91DB0C7}" type="pres">
      <dgm:prSet presAssocID="{75949BE3-BB85-4732-8658-F285F5668944}" presName="compNode" presStyleCnt="0"/>
      <dgm:spPr/>
    </dgm:pt>
    <dgm:pt modelId="{17ED0D30-E26A-4DF3-9345-1DC6D3828FE0}" type="pres">
      <dgm:prSet presAssocID="{75949BE3-BB85-4732-8658-F285F5668944}" presName="aNode" presStyleLbl="bgShp" presStyleIdx="1" presStyleCnt="3"/>
      <dgm:spPr/>
    </dgm:pt>
    <dgm:pt modelId="{0089345F-662E-4A77-9364-7F59EDF13887}" type="pres">
      <dgm:prSet presAssocID="{75949BE3-BB85-4732-8658-F285F5668944}" presName="textNode" presStyleLbl="bgShp" presStyleIdx="1" presStyleCnt="3"/>
      <dgm:spPr/>
    </dgm:pt>
    <dgm:pt modelId="{56810FC5-82EA-43E0-8FF9-3E4F66443107}" type="pres">
      <dgm:prSet presAssocID="{75949BE3-BB85-4732-8658-F285F5668944}" presName="compChildNode" presStyleCnt="0"/>
      <dgm:spPr/>
    </dgm:pt>
    <dgm:pt modelId="{81934724-24DB-4B13-928D-A56932EB713F}" type="pres">
      <dgm:prSet presAssocID="{75949BE3-BB85-4732-8658-F285F5668944}" presName="theInnerList" presStyleCnt="0"/>
      <dgm:spPr/>
    </dgm:pt>
    <dgm:pt modelId="{129F9BD8-2BE1-4739-95C2-B59F178EE53C}" type="pres">
      <dgm:prSet presAssocID="{BB1FF5D3-79E6-499E-9580-2C26D03730B8}" presName="childNode" presStyleLbl="node1" presStyleIdx="2" presStyleCnt="6">
        <dgm:presLayoutVars>
          <dgm:bulletEnabled val="1"/>
        </dgm:presLayoutVars>
      </dgm:prSet>
      <dgm:spPr/>
    </dgm:pt>
    <dgm:pt modelId="{C6708C1D-5A38-4FDC-8F03-0B5B07613C90}" type="pres">
      <dgm:prSet presAssocID="{BB1FF5D3-79E6-499E-9580-2C26D03730B8}" presName="aSpace2" presStyleCnt="0"/>
      <dgm:spPr/>
    </dgm:pt>
    <dgm:pt modelId="{218C2DA3-3A4F-4891-B878-D6AB21EE2153}" type="pres">
      <dgm:prSet presAssocID="{F09E1BB6-6360-4541-B751-CF6524FCD41D}" presName="childNode" presStyleLbl="node1" presStyleIdx="3" presStyleCnt="6">
        <dgm:presLayoutVars>
          <dgm:bulletEnabled val="1"/>
        </dgm:presLayoutVars>
      </dgm:prSet>
      <dgm:spPr/>
    </dgm:pt>
    <dgm:pt modelId="{9B2C92F4-433D-442A-9A86-1EC02311B56D}" type="pres">
      <dgm:prSet presAssocID="{75949BE3-BB85-4732-8658-F285F5668944}" presName="aSpace" presStyleCnt="0"/>
      <dgm:spPr/>
    </dgm:pt>
    <dgm:pt modelId="{1AB68712-0328-4819-A9BF-ABB072448F5B}" type="pres">
      <dgm:prSet presAssocID="{D4D082C8-CD75-4624-8B37-C3627CFADC29}" presName="compNode" presStyleCnt="0"/>
      <dgm:spPr/>
    </dgm:pt>
    <dgm:pt modelId="{983006C9-F5D5-428F-A429-8C7A807F2432}" type="pres">
      <dgm:prSet presAssocID="{D4D082C8-CD75-4624-8B37-C3627CFADC29}" presName="aNode" presStyleLbl="bgShp" presStyleIdx="2" presStyleCnt="3"/>
      <dgm:spPr/>
    </dgm:pt>
    <dgm:pt modelId="{C08635D5-8BB6-4906-B21E-3719C1127D78}" type="pres">
      <dgm:prSet presAssocID="{D4D082C8-CD75-4624-8B37-C3627CFADC29}" presName="textNode" presStyleLbl="bgShp" presStyleIdx="2" presStyleCnt="3"/>
      <dgm:spPr/>
    </dgm:pt>
    <dgm:pt modelId="{06C18C0E-CBE3-444F-98B3-CC90EE2FE4AC}" type="pres">
      <dgm:prSet presAssocID="{D4D082C8-CD75-4624-8B37-C3627CFADC29}" presName="compChildNode" presStyleCnt="0"/>
      <dgm:spPr/>
    </dgm:pt>
    <dgm:pt modelId="{E509192D-FEB9-484E-ACC1-E0F11E4990EB}" type="pres">
      <dgm:prSet presAssocID="{D4D082C8-CD75-4624-8B37-C3627CFADC29}" presName="theInnerList" presStyleCnt="0"/>
      <dgm:spPr/>
    </dgm:pt>
    <dgm:pt modelId="{DDB6BDCE-C526-4429-830F-322B2D901AFE}" type="pres">
      <dgm:prSet presAssocID="{F5E5B72E-C8A8-4CFD-B6AC-73345A071778}" presName="childNode" presStyleLbl="node1" presStyleIdx="4" presStyleCnt="6">
        <dgm:presLayoutVars>
          <dgm:bulletEnabled val="1"/>
        </dgm:presLayoutVars>
      </dgm:prSet>
      <dgm:spPr/>
    </dgm:pt>
    <dgm:pt modelId="{FF5993B5-1FBE-4703-8FCB-44274B3AB792}" type="pres">
      <dgm:prSet presAssocID="{F5E5B72E-C8A8-4CFD-B6AC-73345A071778}" presName="aSpace2" presStyleCnt="0"/>
      <dgm:spPr/>
    </dgm:pt>
    <dgm:pt modelId="{BE0E4745-43DF-4C54-B6AA-9141742ACBA9}" type="pres">
      <dgm:prSet presAssocID="{A829EBFD-7AAD-4FD2-8384-8F3BB1D712DC}" presName="childNode" presStyleLbl="node1" presStyleIdx="5" presStyleCnt="6">
        <dgm:presLayoutVars>
          <dgm:bulletEnabled val="1"/>
        </dgm:presLayoutVars>
      </dgm:prSet>
      <dgm:spPr/>
    </dgm:pt>
  </dgm:ptLst>
  <dgm:cxnLst>
    <dgm:cxn modelId="{CFDFAC0D-7124-41D3-B3C8-E491EB8D0F47}" type="presOf" srcId="{FE869CA7-86E6-4CC2-98AF-6776BEB4CDC9}" destId="{A571C1F9-B694-4FBE-B91C-B6616810EE5D}" srcOrd="0" destOrd="0" presId="urn:microsoft.com/office/officeart/2005/8/layout/lProcess2"/>
    <dgm:cxn modelId="{A374002A-0DCF-46A5-AC1C-792D157F2DA8}" type="presOf" srcId="{BB1FF5D3-79E6-499E-9580-2C26D03730B8}" destId="{129F9BD8-2BE1-4739-95C2-B59F178EE53C}" srcOrd="0" destOrd="0" presId="urn:microsoft.com/office/officeart/2005/8/layout/lProcess2"/>
    <dgm:cxn modelId="{E3EC1130-3275-4748-B511-1A5222F7CCBE}" type="presOf" srcId="{B83CB6E7-D37F-480F-AADF-073F1BF71EB7}" destId="{BF5BC89B-BF62-4EC8-B9BD-E6E408B29D02}" srcOrd="1" destOrd="0" presId="urn:microsoft.com/office/officeart/2005/8/layout/lProcess2"/>
    <dgm:cxn modelId="{4FDF5343-00EE-475A-9556-2889C5B6139B}" srcId="{397826DB-1043-4F91-90BD-914670D7505D}" destId="{B83CB6E7-D37F-480F-AADF-073F1BF71EB7}" srcOrd="0" destOrd="0" parTransId="{382BE1D8-EBB2-499F-84E1-B6919837CE0E}" sibTransId="{1A958F2C-1159-4106-AC89-5BA269823439}"/>
    <dgm:cxn modelId="{82715A4E-CEF8-4EDC-914B-A815F6955379}" type="presOf" srcId="{F09E1BB6-6360-4541-B751-CF6524FCD41D}" destId="{218C2DA3-3A4F-4891-B878-D6AB21EE2153}" srcOrd="0" destOrd="0" presId="urn:microsoft.com/office/officeart/2005/8/layout/lProcess2"/>
    <dgm:cxn modelId="{BBBA218C-72D5-465E-A354-A36631B46187}" type="presOf" srcId="{75949BE3-BB85-4732-8658-F285F5668944}" destId="{17ED0D30-E26A-4DF3-9345-1DC6D3828FE0}" srcOrd="0" destOrd="0" presId="urn:microsoft.com/office/officeart/2005/8/layout/lProcess2"/>
    <dgm:cxn modelId="{EEC89D90-3C48-4EB7-AEEA-BBCC63B3B233}" type="presOf" srcId="{A829EBFD-7AAD-4FD2-8384-8F3BB1D712DC}" destId="{BE0E4745-43DF-4C54-B6AA-9141742ACBA9}" srcOrd="0" destOrd="0" presId="urn:microsoft.com/office/officeart/2005/8/layout/lProcess2"/>
    <dgm:cxn modelId="{F25B4193-C7D3-4643-952B-ACA2EF27A05E}" srcId="{B83CB6E7-D37F-480F-AADF-073F1BF71EB7}" destId="{FE869CA7-86E6-4CC2-98AF-6776BEB4CDC9}" srcOrd="0" destOrd="0" parTransId="{B904C25E-8037-407D-9479-496DDDFCA6AA}" sibTransId="{721538AD-90CB-4194-8477-CFF8C0D0CB2C}"/>
    <dgm:cxn modelId="{74DBE29A-AAA2-4140-82D7-0294E5EC51B4}" type="presOf" srcId="{75949BE3-BB85-4732-8658-F285F5668944}" destId="{0089345F-662E-4A77-9364-7F59EDF13887}" srcOrd="1" destOrd="0" presId="urn:microsoft.com/office/officeart/2005/8/layout/lProcess2"/>
    <dgm:cxn modelId="{401ED09B-FC3F-452B-838E-DC8BA1FCB20D}" srcId="{B83CB6E7-D37F-480F-AADF-073F1BF71EB7}" destId="{18F4BA88-F290-4ED5-8FCB-78F3F755C786}" srcOrd="1" destOrd="0" parTransId="{A3F00F42-AC9B-4480-8E39-264927E5ABBE}" sibTransId="{C585B078-C9A2-4E2E-800E-9F0F0844F0BF}"/>
    <dgm:cxn modelId="{15E6839E-8A6C-460D-B844-553F3F48E212}" srcId="{397826DB-1043-4F91-90BD-914670D7505D}" destId="{D4D082C8-CD75-4624-8B37-C3627CFADC29}" srcOrd="2" destOrd="0" parTransId="{58EE29F8-E2BC-40E4-ACD4-0BB7817A4AF5}" sibTransId="{6DB3987A-17B3-4865-8C38-3FF21DCA9EAF}"/>
    <dgm:cxn modelId="{19968CA6-626B-4154-A9CE-A4852CCB89E4}" type="presOf" srcId="{18F4BA88-F290-4ED5-8FCB-78F3F755C786}" destId="{44B9A784-5E3F-481A-BAAE-AB13E41689F1}" srcOrd="0" destOrd="0" presId="urn:microsoft.com/office/officeart/2005/8/layout/lProcess2"/>
    <dgm:cxn modelId="{D04110AE-9F8F-4A5A-8388-F49F670A6EDA}" srcId="{D4D082C8-CD75-4624-8B37-C3627CFADC29}" destId="{A829EBFD-7AAD-4FD2-8384-8F3BB1D712DC}" srcOrd="1" destOrd="0" parTransId="{1C1F5C89-9AFE-4A34-AE83-2ECEC4900797}" sibTransId="{0CC69FDD-B308-46A9-B9DB-5357A17A188E}"/>
    <dgm:cxn modelId="{B8B77EB3-110B-406B-A060-30C889E9E1ED}" srcId="{75949BE3-BB85-4732-8658-F285F5668944}" destId="{BB1FF5D3-79E6-499E-9580-2C26D03730B8}" srcOrd="0" destOrd="0" parTransId="{810E547C-FB74-4272-A87B-43710298F198}" sibTransId="{D9F7F726-B09A-415A-8F40-C6BE4CF7E85D}"/>
    <dgm:cxn modelId="{18582AB6-E802-4311-94E3-06AFF8A7899E}" type="presOf" srcId="{F5E5B72E-C8A8-4CFD-B6AC-73345A071778}" destId="{DDB6BDCE-C526-4429-830F-322B2D901AFE}" srcOrd="0" destOrd="0" presId="urn:microsoft.com/office/officeart/2005/8/layout/lProcess2"/>
    <dgm:cxn modelId="{64BEBDBF-6BB4-4A50-8D64-B934CE4BA308}" type="presOf" srcId="{D4D082C8-CD75-4624-8B37-C3627CFADC29}" destId="{983006C9-F5D5-428F-A429-8C7A807F2432}" srcOrd="0" destOrd="0" presId="urn:microsoft.com/office/officeart/2005/8/layout/lProcess2"/>
    <dgm:cxn modelId="{9D7571D1-8764-41BE-A27B-DE14CCB8CA06}" srcId="{397826DB-1043-4F91-90BD-914670D7505D}" destId="{75949BE3-BB85-4732-8658-F285F5668944}" srcOrd="1" destOrd="0" parTransId="{33F43D2F-959E-4DC4-9D74-8F84FD3A9A11}" sibTransId="{7DA7AC69-3438-4555-893A-DCA871120391}"/>
    <dgm:cxn modelId="{92B624DF-2076-4AAC-8391-DB6ACB402670}" srcId="{75949BE3-BB85-4732-8658-F285F5668944}" destId="{F09E1BB6-6360-4541-B751-CF6524FCD41D}" srcOrd="1" destOrd="0" parTransId="{DFFD7486-97C8-416B-892A-166D29EA1FA8}" sibTransId="{7174F201-E281-48E9-8E22-8614CADC1CB4}"/>
    <dgm:cxn modelId="{FEA94FE6-D992-4023-941E-86D7AD88BEB5}" type="presOf" srcId="{D4D082C8-CD75-4624-8B37-C3627CFADC29}" destId="{C08635D5-8BB6-4906-B21E-3719C1127D78}" srcOrd="1" destOrd="0" presId="urn:microsoft.com/office/officeart/2005/8/layout/lProcess2"/>
    <dgm:cxn modelId="{CCAC93F0-2426-40D3-8876-A252CAF65E33}" srcId="{D4D082C8-CD75-4624-8B37-C3627CFADC29}" destId="{F5E5B72E-C8A8-4CFD-B6AC-73345A071778}" srcOrd="0" destOrd="0" parTransId="{F12BC66B-B90A-4AF3-8D21-67E715A0892D}" sibTransId="{EA717CB1-2412-4254-8305-01A0AA721B2C}"/>
    <dgm:cxn modelId="{AE7E53F9-DFDE-4976-B29F-5D8C0A2EACC5}" type="presOf" srcId="{397826DB-1043-4F91-90BD-914670D7505D}" destId="{780CFA7A-86B3-46BB-B6C3-0148E6491834}" srcOrd="0" destOrd="0" presId="urn:microsoft.com/office/officeart/2005/8/layout/lProcess2"/>
    <dgm:cxn modelId="{D9AA81FF-0A67-4021-A028-25BC18B8BBE9}" type="presOf" srcId="{B83CB6E7-D37F-480F-AADF-073F1BF71EB7}" destId="{2EE586B9-76C4-49E1-99A6-C81D9E1D2142}" srcOrd="0" destOrd="0" presId="urn:microsoft.com/office/officeart/2005/8/layout/lProcess2"/>
    <dgm:cxn modelId="{41210255-7BF1-4724-A539-2295F7C142EF}" type="presParOf" srcId="{780CFA7A-86B3-46BB-B6C3-0148E6491834}" destId="{3106555C-CC8C-43F3-BAB8-5079C5503F5C}" srcOrd="0" destOrd="0" presId="urn:microsoft.com/office/officeart/2005/8/layout/lProcess2"/>
    <dgm:cxn modelId="{E5D2CD18-9051-4AF3-9D94-66A98E311CCD}" type="presParOf" srcId="{3106555C-CC8C-43F3-BAB8-5079C5503F5C}" destId="{2EE586B9-76C4-49E1-99A6-C81D9E1D2142}" srcOrd="0" destOrd="0" presId="urn:microsoft.com/office/officeart/2005/8/layout/lProcess2"/>
    <dgm:cxn modelId="{F3BA7DF2-01EE-4FAC-AD89-7D02B73262D4}" type="presParOf" srcId="{3106555C-CC8C-43F3-BAB8-5079C5503F5C}" destId="{BF5BC89B-BF62-4EC8-B9BD-E6E408B29D02}" srcOrd="1" destOrd="0" presId="urn:microsoft.com/office/officeart/2005/8/layout/lProcess2"/>
    <dgm:cxn modelId="{87B11003-97F3-4294-B024-1FA145472F2B}" type="presParOf" srcId="{3106555C-CC8C-43F3-BAB8-5079C5503F5C}" destId="{19EFDE8E-089B-485E-B43A-8321C426AE95}" srcOrd="2" destOrd="0" presId="urn:microsoft.com/office/officeart/2005/8/layout/lProcess2"/>
    <dgm:cxn modelId="{8CA262F0-4304-4F78-8F9F-58DA122B1CE7}" type="presParOf" srcId="{19EFDE8E-089B-485E-B43A-8321C426AE95}" destId="{6C0EE2CA-868C-4DD5-B186-A3C10DF94815}" srcOrd="0" destOrd="0" presId="urn:microsoft.com/office/officeart/2005/8/layout/lProcess2"/>
    <dgm:cxn modelId="{FB3EC3FC-0EE1-4C1D-B9F2-126599C0147F}" type="presParOf" srcId="{6C0EE2CA-868C-4DD5-B186-A3C10DF94815}" destId="{A571C1F9-B694-4FBE-B91C-B6616810EE5D}" srcOrd="0" destOrd="0" presId="urn:microsoft.com/office/officeart/2005/8/layout/lProcess2"/>
    <dgm:cxn modelId="{DE5AFFF7-0F49-45C9-A0B2-103CF4B1198E}" type="presParOf" srcId="{6C0EE2CA-868C-4DD5-B186-A3C10DF94815}" destId="{E5B4A321-B63F-466E-94EA-B577F26A904B}" srcOrd="1" destOrd="0" presId="urn:microsoft.com/office/officeart/2005/8/layout/lProcess2"/>
    <dgm:cxn modelId="{FD9CEB0E-D4A1-4479-B70F-B9B1C7E3C404}" type="presParOf" srcId="{6C0EE2CA-868C-4DD5-B186-A3C10DF94815}" destId="{44B9A784-5E3F-481A-BAAE-AB13E41689F1}" srcOrd="2" destOrd="0" presId="urn:microsoft.com/office/officeart/2005/8/layout/lProcess2"/>
    <dgm:cxn modelId="{9D7AF99E-0C94-40B1-A1CC-B666950C7370}" type="presParOf" srcId="{780CFA7A-86B3-46BB-B6C3-0148E6491834}" destId="{87AD5ECB-DF25-4103-BFE2-CD9100D8EA18}" srcOrd="1" destOrd="0" presId="urn:microsoft.com/office/officeart/2005/8/layout/lProcess2"/>
    <dgm:cxn modelId="{79A94C1F-5B6B-48A6-8E94-C190FF8CD7F3}" type="presParOf" srcId="{780CFA7A-86B3-46BB-B6C3-0148E6491834}" destId="{B17BF3C0-A5F5-493C-83CB-4DD3C91DB0C7}" srcOrd="2" destOrd="0" presId="urn:microsoft.com/office/officeart/2005/8/layout/lProcess2"/>
    <dgm:cxn modelId="{C4898A79-7205-47BA-BBA1-266C0E11F2D9}" type="presParOf" srcId="{B17BF3C0-A5F5-493C-83CB-4DD3C91DB0C7}" destId="{17ED0D30-E26A-4DF3-9345-1DC6D3828FE0}" srcOrd="0" destOrd="0" presId="urn:microsoft.com/office/officeart/2005/8/layout/lProcess2"/>
    <dgm:cxn modelId="{FA34AA25-AE9F-49DC-AA17-7D43A2615A09}" type="presParOf" srcId="{B17BF3C0-A5F5-493C-83CB-4DD3C91DB0C7}" destId="{0089345F-662E-4A77-9364-7F59EDF13887}" srcOrd="1" destOrd="0" presId="urn:microsoft.com/office/officeart/2005/8/layout/lProcess2"/>
    <dgm:cxn modelId="{EA7ADC53-894E-49BB-B7A1-20520729756C}" type="presParOf" srcId="{B17BF3C0-A5F5-493C-83CB-4DD3C91DB0C7}" destId="{56810FC5-82EA-43E0-8FF9-3E4F66443107}" srcOrd="2" destOrd="0" presId="urn:microsoft.com/office/officeart/2005/8/layout/lProcess2"/>
    <dgm:cxn modelId="{B5806D44-2721-4307-992F-B8EB738377CA}" type="presParOf" srcId="{56810FC5-82EA-43E0-8FF9-3E4F66443107}" destId="{81934724-24DB-4B13-928D-A56932EB713F}" srcOrd="0" destOrd="0" presId="urn:microsoft.com/office/officeart/2005/8/layout/lProcess2"/>
    <dgm:cxn modelId="{1599686D-4EAA-43CA-AECC-59A9FE9931D3}" type="presParOf" srcId="{81934724-24DB-4B13-928D-A56932EB713F}" destId="{129F9BD8-2BE1-4739-95C2-B59F178EE53C}" srcOrd="0" destOrd="0" presId="urn:microsoft.com/office/officeart/2005/8/layout/lProcess2"/>
    <dgm:cxn modelId="{7AFA63ED-673F-4E55-A350-B9C884836EB5}" type="presParOf" srcId="{81934724-24DB-4B13-928D-A56932EB713F}" destId="{C6708C1D-5A38-4FDC-8F03-0B5B07613C90}" srcOrd="1" destOrd="0" presId="urn:microsoft.com/office/officeart/2005/8/layout/lProcess2"/>
    <dgm:cxn modelId="{E424F5E2-5094-4AB5-BF4C-45C8E81ED3D2}" type="presParOf" srcId="{81934724-24DB-4B13-928D-A56932EB713F}" destId="{218C2DA3-3A4F-4891-B878-D6AB21EE2153}" srcOrd="2" destOrd="0" presId="urn:microsoft.com/office/officeart/2005/8/layout/lProcess2"/>
    <dgm:cxn modelId="{269FFD75-88B5-4BE6-AAF0-5B82B4C5AC3F}" type="presParOf" srcId="{780CFA7A-86B3-46BB-B6C3-0148E6491834}" destId="{9B2C92F4-433D-442A-9A86-1EC02311B56D}" srcOrd="3" destOrd="0" presId="urn:microsoft.com/office/officeart/2005/8/layout/lProcess2"/>
    <dgm:cxn modelId="{31B068E9-FD06-4531-B77F-E0267993765D}" type="presParOf" srcId="{780CFA7A-86B3-46BB-B6C3-0148E6491834}" destId="{1AB68712-0328-4819-A9BF-ABB072448F5B}" srcOrd="4" destOrd="0" presId="urn:microsoft.com/office/officeart/2005/8/layout/lProcess2"/>
    <dgm:cxn modelId="{EDE0E0D3-DC70-4C2C-8612-710D8FC9C971}" type="presParOf" srcId="{1AB68712-0328-4819-A9BF-ABB072448F5B}" destId="{983006C9-F5D5-428F-A429-8C7A807F2432}" srcOrd="0" destOrd="0" presId="urn:microsoft.com/office/officeart/2005/8/layout/lProcess2"/>
    <dgm:cxn modelId="{58203578-163F-40E7-8798-D301FC70281B}" type="presParOf" srcId="{1AB68712-0328-4819-A9BF-ABB072448F5B}" destId="{C08635D5-8BB6-4906-B21E-3719C1127D78}" srcOrd="1" destOrd="0" presId="urn:microsoft.com/office/officeart/2005/8/layout/lProcess2"/>
    <dgm:cxn modelId="{D9BD6103-D6E0-4331-98F5-EB245D59B9C7}" type="presParOf" srcId="{1AB68712-0328-4819-A9BF-ABB072448F5B}" destId="{06C18C0E-CBE3-444F-98B3-CC90EE2FE4AC}" srcOrd="2" destOrd="0" presId="urn:microsoft.com/office/officeart/2005/8/layout/lProcess2"/>
    <dgm:cxn modelId="{78D137BE-E3EF-4768-8AAC-69E318FEF14E}" type="presParOf" srcId="{06C18C0E-CBE3-444F-98B3-CC90EE2FE4AC}" destId="{E509192D-FEB9-484E-ACC1-E0F11E4990EB}" srcOrd="0" destOrd="0" presId="urn:microsoft.com/office/officeart/2005/8/layout/lProcess2"/>
    <dgm:cxn modelId="{BD06F354-1C3E-45E8-9FFC-0CD1ECD1AE9C}" type="presParOf" srcId="{E509192D-FEB9-484E-ACC1-E0F11E4990EB}" destId="{DDB6BDCE-C526-4429-830F-322B2D901AFE}" srcOrd="0" destOrd="0" presId="urn:microsoft.com/office/officeart/2005/8/layout/lProcess2"/>
    <dgm:cxn modelId="{AE65D8A6-B8A8-4DBA-B931-B237BD89AD86}" type="presParOf" srcId="{E509192D-FEB9-484E-ACC1-E0F11E4990EB}" destId="{FF5993B5-1FBE-4703-8FCB-44274B3AB792}" srcOrd="1" destOrd="0" presId="urn:microsoft.com/office/officeart/2005/8/layout/lProcess2"/>
    <dgm:cxn modelId="{862BE6BE-AC62-473A-8F0F-F96A344C7A28}" type="presParOf" srcId="{E509192D-FEB9-484E-ACC1-E0F11E4990EB}" destId="{BE0E4745-43DF-4C54-B6AA-9141742ACBA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0CFF5F-89E5-44BB-A0A1-812DA319EB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7BC3AA-BA29-4EFB-8C4C-26CA321764D1}">
      <dgm:prSet phldr="0"/>
      <dgm:spPr/>
      <dgm:t>
        <a:bodyPr/>
        <a:lstStyle/>
        <a:p>
          <a:pPr rtl="0"/>
          <a:r>
            <a:rPr lang="sl-SI">
              <a:latin typeface="Corbel" panose="020B0503020204020204"/>
            </a:rPr>
            <a:t>Liki pomagajo pri atraktivnosti zgodbe</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panose="020B0503020204020204"/>
            </a:rPr>
            <a:t>Dobre zgodbe vključujejo junake in antijunake</a:t>
          </a:r>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 Pomembno je ustvariti napetost med junakom in antijunakom</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pPr rtl="0"/>
          <a:r>
            <a:rPr lang="sl-SI">
              <a:latin typeface="Corbel" panose="020B0503020204020204"/>
            </a:rPr>
            <a:t>Liki lahko imajo tudi obliko predmeta, podjetja ali storitve.</a:t>
          </a:r>
        </a:p>
      </dgm:t>
    </dgm:pt>
    <dgm:pt modelId="{817EC750-7E04-4F2C-882D-DCA5F4902929}" type="parTrans" cxnId="{8466B0F7-1B46-4BD5-98B1-FA87C9F611A2}">
      <dgm:prSet/>
      <dgm:spPr/>
    </dgm:pt>
    <dgm:pt modelId="{138CAFCD-C4E7-439E-A81D-65150B0D0952}" type="sibTrans" cxnId="{8466B0F7-1B46-4BD5-98B1-FA87C9F611A2}">
      <dgm:prSet/>
      <dgm:spPr/>
    </dgm:pt>
    <dgm:pt modelId="{08522A9B-5794-437B-BAE9-E0C2DD8DB514}" type="pres">
      <dgm:prSet presAssocID="{C00CFF5F-89E5-44BB-A0A1-812DA319EBAD}" presName="linear" presStyleCnt="0">
        <dgm:presLayoutVars>
          <dgm:animLvl val="lvl"/>
          <dgm:resizeHandles val="exact"/>
        </dgm:presLayoutVars>
      </dgm:prSet>
      <dgm:spPr/>
    </dgm:pt>
    <dgm:pt modelId="{AB85B5E3-4D8C-40C7-83CA-016AF829BFA3}" type="pres">
      <dgm:prSet presAssocID="{607BC3AA-BA29-4EFB-8C4C-26CA321764D1}" presName="parentText" presStyleLbl="node1" presStyleIdx="0" presStyleCnt="4">
        <dgm:presLayoutVars>
          <dgm:chMax val="0"/>
          <dgm:bulletEnabled val="1"/>
        </dgm:presLayoutVars>
      </dgm:prSet>
      <dgm:spPr/>
    </dgm:pt>
    <dgm:pt modelId="{3317FB07-F1DB-4BD2-873F-88CC715EC3B4}" type="pres">
      <dgm:prSet presAssocID="{906BA8D8-F2E5-4ADA-8F33-30ECAEA1BFEF}" presName="spacer" presStyleCnt="0"/>
      <dgm:spPr/>
    </dgm:pt>
    <dgm:pt modelId="{1DBA9C62-918D-430B-83BF-94427DAE1F75}" type="pres">
      <dgm:prSet presAssocID="{A2828259-0C4A-4B67-978E-21876BAE193D}" presName="parentText" presStyleLbl="node1" presStyleIdx="1" presStyleCnt="4">
        <dgm:presLayoutVars>
          <dgm:chMax val="0"/>
          <dgm:bulletEnabled val="1"/>
        </dgm:presLayoutVars>
      </dgm:prSet>
      <dgm:spPr/>
    </dgm:pt>
    <dgm:pt modelId="{BAE84249-3A0E-49CE-B424-3BEF6829B249}" type="pres">
      <dgm:prSet presAssocID="{C1EAE689-D24C-4BF5-91C5-E9A89406783B}" presName="spacer" presStyleCnt="0"/>
      <dgm:spPr/>
    </dgm:pt>
    <dgm:pt modelId="{76DE140E-29BF-41BA-A519-2CD2CDD1A34A}" type="pres">
      <dgm:prSet presAssocID="{AA461490-195B-4A32-BDBB-025BA5F2A356}" presName="parentText" presStyleLbl="node1" presStyleIdx="2" presStyleCnt="4">
        <dgm:presLayoutVars>
          <dgm:chMax val="0"/>
          <dgm:bulletEnabled val="1"/>
        </dgm:presLayoutVars>
      </dgm:prSet>
      <dgm:spPr/>
    </dgm:pt>
    <dgm:pt modelId="{625F14A2-ADB9-4CD3-B47E-4EEC5F84980E}" type="pres">
      <dgm:prSet presAssocID="{30080768-4495-4D0F-B53E-822025D063AA}" presName="spacer" presStyleCnt="0"/>
      <dgm:spPr/>
    </dgm:pt>
    <dgm:pt modelId="{24EF379C-B8CB-4718-BEC6-AB437D0EC43F}" type="pres">
      <dgm:prSet presAssocID="{89918ECD-65A2-489F-B1FF-D147C930F2F2}" presName="parentText" presStyleLbl="node1" presStyleIdx="3" presStyleCnt="4">
        <dgm:presLayoutVars>
          <dgm:chMax val="0"/>
          <dgm:bulletEnabled val="1"/>
        </dgm:presLayoutVars>
      </dgm:prSet>
      <dgm:spPr/>
    </dgm:pt>
  </dgm:ptLst>
  <dgm:cxnLst>
    <dgm:cxn modelId="{F1836C07-6DA8-49FE-B032-F8B792297E07}" srcId="{C00CFF5F-89E5-44BB-A0A1-812DA319EBAD}" destId="{607BC3AA-BA29-4EFB-8C4C-26CA321764D1}" srcOrd="0" destOrd="0" parTransId="{050D7E64-AF97-4C13-A9BC-920A11DA10E4}" sibTransId="{906BA8D8-F2E5-4ADA-8F33-30ECAEA1BFEF}"/>
    <dgm:cxn modelId="{E1225B87-13C2-4087-9423-3B81B33BC01E}" type="presOf" srcId="{C00CFF5F-89E5-44BB-A0A1-812DA319EBAD}" destId="{08522A9B-5794-437B-BAE9-E0C2DD8DB514}" srcOrd="0" destOrd="0" presId="urn:microsoft.com/office/officeart/2005/8/layout/vList2"/>
    <dgm:cxn modelId="{4B0508B5-3668-447E-BC74-488B1FAE6FCE}" srcId="{C00CFF5F-89E5-44BB-A0A1-812DA319EBAD}" destId="{A2828259-0C4A-4B67-978E-21876BAE193D}" srcOrd="1" destOrd="0" parTransId="{BA2FDA65-2403-4918-9BA8-A76BAD11745A}" sibTransId="{C1EAE689-D24C-4BF5-91C5-E9A89406783B}"/>
    <dgm:cxn modelId="{2C1C96B6-DCD5-4C88-848E-E4F1A682A2E6}" type="presOf" srcId="{A2828259-0C4A-4B67-978E-21876BAE193D}" destId="{1DBA9C62-918D-430B-83BF-94427DAE1F75}" srcOrd="0" destOrd="0" presId="urn:microsoft.com/office/officeart/2005/8/layout/vList2"/>
    <dgm:cxn modelId="{FC8F47E7-0851-46BF-A91B-E451C0CF74D8}" srcId="{C00CFF5F-89E5-44BB-A0A1-812DA319EBAD}" destId="{AA461490-195B-4A32-BDBB-025BA5F2A356}" srcOrd="2" destOrd="0" parTransId="{93F370FF-8721-43B7-A93A-0177B3D28D43}" sibTransId="{30080768-4495-4D0F-B53E-822025D063AA}"/>
    <dgm:cxn modelId="{20F4FFF2-C9AD-4761-94AF-0B0E685671EF}" type="presOf" srcId="{89918ECD-65A2-489F-B1FF-D147C930F2F2}" destId="{24EF379C-B8CB-4718-BEC6-AB437D0EC43F}" srcOrd="0" destOrd="0" presId="urn:microsoft.com/office/officeart/2005/8/layout/vList2"/>
    <dgm:cxn modelId="{8466B0F7-1B46-4BD5-98B1-FA87C9F611A2}" srcId="{C00CFF5F-89E5-44BB-A0A1-812DA319EBAD}" destId="{89918ECD-65A2-489F-B1FF-D147C930F2F2}" srcOrd="3" destOrd="0" parTransId="{817EC750-7E04-4F2C-882D-DCA5F4902929}" sibTransId="{138CAFCD-C4E7-439E-A81D-65150B0D0952}"/>
    <dgm:cxn modelId="{D9614EF9-591C-4596-A1BB-280D859AAA11}" type="presOf" srcId="{607BC3AA-BA29-4EFB-8C4C-26CA321764D1}" destId="{AB85B5E3-4D8C-40C7-83CA-016AF829BFA3}" srcOrd="0" destOrd="0" presId="urn:microsoft.com/office/officeart/2005/8/layout/vList2"/>
    <dgm:cxn modelId="{7513FBFD-BCB9-457C-809F-62C6F9A28860}" type="presOf" srcId="{AA461490-195B-4A32-BDBB-025BA5F2A356}" destId="{76DE140E-29BF-41BA-A519-2CD2CDD1A34A}" srcOrd="0" destOrd="0" presId="urn:microsoft.com/office/officeart/2005/8/layout/vList2"/>
    <dgm:cxn modelId="{41749C08-CEE1-49FB-9360-4D6A7CB62640}" type="presParOf" srcId="{08522A9B-5794-437B-BAE9-E0C2DD8DB514}" destId="{AB85B5E3-4D8C-40C7-83CA-016AF829BFA3}" srcOrd="0" destOrd="0" presId="urn:microsoft.com/office/officeart/2005/8/layout/vList2"/>
    <dgm:cxn modelId="{73D58C0F-4589-4CF9-9C27-B9BE0F71CD92}" type="presParOf" srcId="{08522A9B-5794-437B-BAE9-E0C2DD8DB514}" destId="{3317FB07-F1DB-4BD2-873F-88CC715EC3B4}" srcOrd="1" destOrd="0" presId="urn:microsoft.com/office/officeart/2005/8/layout/vList2"/>
    <dgm:cxn modelId="{67BDC8AC-4253-4B69-9BFA-3162835AD528}" type="presParOf" srcId="{08522A9B-5794-437B-BAE9-E0C2DD8DB514}" destId="{1DBA9C62-918D-430B-83BF-94427DAE1F75}" srcOrd="2" destOrd="0" presId="urn:microsoft.com/office/officeart/2005/8/layout/vList2"/>
    <dgm:cxn modelId="{432F9326-1914-4F0D-8B36-FF19912029E6}" type="presParOf" srcId="{08522A9B-5794-437B-BAE9-E0C2DD8DB514}" destId="{BAE84249-3A0E-49CE-B424-3BEF6829B249}" srcOrd="3" destOrd="0" presId="urn:microsoft.com/office/officeart/2005/8/layout/vList2"/>
    <dgm:cxn modelId="{6B501835-686A-4F68-8530-D028DE3B6BC8}" type="presParOf" srcId="{08522A9B-5794-437B-BAE9-E0C2DD8DB514}" destId="{76DE140E-29BF-41BA-A519-2CD2CDD1A34A}" srcOrd="4" destOrd="0" presId="urn:microsoft.com/office/officeart/2005/8/layout/vList2"/>
    <dgm:cxn modelId="{F25DEA4E-FF85-47DD-9A34-160CD156DA9D}" type="presParOf" srcId="{08522A9B-5794-437B-BAE9-E0C2DD8DB514}" destId="{625F14A2-ADB9-4CD3-B47E-4EEC5F84980E}" srcOrd="5" destOrd="0" presId="urn:microsoft.com/office/officeart/2005/8/layout/vList2"/>
    <dgm:cxn modelId="{FF4E8404-E8E6-4F22-997E-C750E13C10FB}" type="presParOf" srcId="{08522A9B-5794-437B-BAE9-E0C2DD8DB514}" destId="{24EF379C-B8CB-4718-BEC6-AB437D0EC43F}"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0CFF5F-89E5-44BB-A0A1-812DA319EB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7BC3AA-BA29-4EFB-8C4C-26CA321764D1}">
      <dgm:prSet phldr="0"/>
      <dgm:spPr/>
      <dgm:t>
        <a:bodyPr/>
        <a:lstStyle/>
        <a:p>
          <a:pPr rtl="0"/>
          <a:r>
            <a:rPr lang="sl-SI">
              <a:latin typeface="Corbel" panose="020B0503020204020204"/>
            </a:rPr>
            <a:t>Ključni element zgodbe</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panose="020B0503020204020204"/>
            </a:rPr>
            <a:t>Uvod- vrhunec – zaključek</a:t>
          </a:r>
          <a:endParaRPr lang="sl-SI"/>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Element presenečenja</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pPr rtl="0"/>
          <a:r>
            <a:rPr lang="sl-SI">
              <a:latin typeface="Corbel" panose="020B0503020204020204"/>
            </a:rPr>
            <a:t>Kakšna je morala zgodbe</a:t>
          </a:r>
        </a:p>
      </dgm:t>
    </dgm:pt>
    <dgm:pt modelId="{817EC750-7E04-4F2C-882D-DCA5F4902929}" type="parTrans" cxnId="{8466B0F7-1B46-4BD5-98B1-FA87C9F611A2}">
      <dgm:prSet/>
      <dgm:spPr/>
    </dgm:pt>
    <dgm:pt modelId="{138CAFCD-C4E7-439E-A81D-65150B0D0952}" type="sibTrans" cxnId="{8466B0F7-1B46-4BD5-98B1-FA87C9F611A2}">
      <dgm:prSet/>
      <dgm:spPr/>
    </dgm:pt>
    <dgm:pt modelId="{08522A9B-5794-437B-BAE9-E0C2DD8DB514}" type="pres">
      <dgm:prSet presAssocID="{C00CFF5F-89E5-44BB-A0A1-812DA319EBAD}" presName="linear" presStyleCnt="0">
        <dgm:presLayoutVars>
          <dgm:animLvl val="lvl"/>
          <dgm:resizeHandles val="exact"/>
        </dgm:presLayoutVars>
      </dgm:prSet>
      <dgm:spPr/>
    </dgm:pt>
    <dgm:pt modelId="{AB85B5E3-4D8C-40C7-83CA-016AF829BFA3}" type="pres">
      <dgm:prSet presAssocID="{607BC3AA-BA29-4EFB-8C4C-26CA321764D1}" presName="parentText" presStyleLbl="node1" presStyleIdx="0" presStyleCnt="4">
        <dgm:presLayoutVars>
          <dgm:chMax val="0"/>
          <dgm:bulletEnabled val="1"/>
        </dgm:presLayoutVars>
      </dgm:prSet>
      <dgm:spPr/>
    </dgm:pt>
    <dgm:pt modelId="{3317FB07-F1DB-4BD2-873F-88CC715EC3B4}" type="pres">
      <dgm:prSet presAssocID="{906BA8D8-F2E5-4ADA-8F33-30ECAEA1BFEF}" presName="spacer" presStyleCnt="0"/>
      <dgm:spPr/>
    </dgm:pt>
    <dgm:pt modelId="{1DBA9C62-918D-430B-83BF-94427DAE1F75}" type="pres">
      <dgm:prSet presAssocID="{A2828259-0C4A-4B67-978E-21876BAE193D}" presName="parentText" presStyleLbl="node1" presStyleIdx="1" presStyleCnt="4">
        <dgm:presLayoutVars>
          <dgm:chMax val="0"/>
          <dgm:bulletEnabled val="1"/>
        </dgm:presLayoutVars>
      </dgm:prSet>
      <dgm:spPr/>
    </dgm:pt>
    <dgm:pt modelId="{BAE84249-3A0E-49CE-B424-3BEF6829B249}" type="pres">
      <dgm:prSet presAssocID="{C1EAE689-D24C-4BF5-91C5-E9A89406783B}" presName="spacer" presStyleCnt="0"/>
      <dgm:spPr/>
    </dgm:pt>
    <dgm:pt modelId="{76DE140E-29BF-41BA-A519-2CD2CDD1A34A}" type="pres">
      <dgm:prSet presAssocID="{AA461490-195B-4A32-BDBB-025BA5F2A356}" presName="parentText" presStyleLbl="node1" presStyleIdx="2" presStyleCnt="4">
        <dgm:presLayoutVars>
          <dgm:chMax val="0"/>
          <dgm:bulletEnabled val="1"/>
        </dgm:presLayoutVars>
      </dgm:prSet>
      <dgm:spPr/>
    </dgm:pt>
    <dgm:pt modelId="{625F14A2-ADB9-4CD3-B47E-4EEC5F84980E}" type="pres">
      <dgm:prSet presAssocID="{30080768-4495-4D0F-B53E-822025D063AA}" presName="spacer" presStyleCnt="0"/>
      <dgm:spPr/>
    </dgm:pt>
    <dgm:pt modelId="{24EF379C-B8CB-4718-BEC6-AB437D0EC43F}" type="pres">
      <dgm:prSet presAssocID="{89918ECD-65A2-489F-B1FF-D147C930F2F2}" presName="parentText" presStyleLbl="node1" presStyleIdx="3" presStyleCnt="4">
        <dgm:presLayoutVars>
          <dgm:chMax val="0"/>
          <dgm:bulletEnabled val="1"/>
        </dgm:presLayoutVars>
      </dgm:prSet>
      <dgm:spPr/>
    </dgm:pt>
  </dgm:ptLst>
  <dgm:cxnLst>
    <dgm:cxn modelId="{F1836C07-6DA8-49FE-B032-F8B792297E07}" srcId="{C00CFF5F-89E5-44BB-A0A1-812DA319EBAD}" destId="{607BC3AA-BA29-4EFB-8C4C-26CA321764D1}" srcOrd="0" destOrd="0" parTransId="{050D7E64-AF97-4C13-A9BC-920A11DA10E4}" sibTransId="{906BA8D8-F2E5-4ADA-8F33-30ECAEA1BFEF}"/>
    <dgm:cxn modelId="{E1225B87-13C2-4087-9423-3B81B33BC01E}" type="presOf" srcId="{C00CFF5F-89E5-44BB-A0A1-812DA319EBAD}" destId="{08522A9B-5794-437B-BAE9-E0C2DD8DB514}" srcOrd="0" destOrd="0" presId="urn:microsoft.com/office/officeart/2005/8/layout/vList2"/>
    <dgm:cxn modelId="{4B0508B5-3668-447E-BC74-488B1FAE6FCE}" srcId="{C00CFF5F-89E5-44BB-A0A1-812DA319EBAD}" destId="{A2828259-0C4A-4B67-978E-21876BAE193D}" srcOrd="1" destOrd="0" parTransId="{BA2FDA65-2403-4918-9BA8-A76BAD11745A}" sibTransId="{C1EAE689-D24C-4BF5-91C5-E9A89406783B}"/>
    <dgm:cxn modelId="{2C1C96B6-DCD5-4C88-848E-E4F1A682A2E6}" type="presOf" srcId="{A2828259-0C4A-4B67-978E-21876BAE193D}" destId="{1DBA9C62-918D-430B-83BF-94427DAE1F75}" srcOrd="0" destOrd="0" presId="urn:microsoft.com/office/officeart/2005/8/layout/vList2"/>
    <dgm:cxn modelId="{FC8F47E7-0851-46BF-A91B-E451C0CF74D8}" srcId="{C00CFF5F-89E5-44BB-A0A1-812DA319EBAD}" destId="{AA461490-195B-4A32-BDBB-025BA5F2A356}" srcOrd="2" destOrd="0" parTransId="{93F370FF-8721-43B7-A93A-0177B3D28D43}" sibTransId="{30080768-4495-4D0F-B53E-822025D063AA}"/>
    <dgm:cxn modelId="{20F4FFF2-C9AD-4761-94AF-0B0E685671EF}" type="presOf" srcId="{89918ECD-65A2-489F-B1FF-D147C930F2F2}" destId="{24EF379C-B8CB-4718-BEC6-AB437D0EC43F}" srcOrd="0" destOrd="0" presId="urn:microsoft.com/office/officeart/2005/8/layout/vList2"/>
    <dgm:cxn modelId="{8466B0F7-1B46-4BD5-98B1-FA87C9F611A2}" srcId="{C00CFF5F-89E5-44BB-A0A1-812DA319EBAD}" destId="{89918ECD-65A2-489F-B1FF-D147C930F2F2}" srcOrd="3" destOrd="0" parTransId="{817EC750-7E04-4F2C-882D-DCA5F4902929}" sibTransId="{138CAFCD-C4E7-439E-A81D-65150B0D0952}"/>
    <dgm:cxn modelId="{D9614EF9-591C-4596-A1BB-280D859AAA11}" type="presOf" srcId="{607BC3AA-BA29-4EFB-8C4C-26CA321764D1}" destId="{AB85B5E3-4D8C-40C7-83CA-016AF829BFA3}" srcOrd="0" destOrd="0" presId="urn:microsoft.com/office/officeart/2005/8/layout/vList2"/>
    <dgm:cxn modelId="{7513FBFD-BCB9-457C-809F-62C6F9A28860}" type="presOf" srcId="{AA461490-195B-4A32-BDBB-025BA5F2A356}" destId="{76DE140E-29BF-41BA-A519-2CD2CDD1A34A}" srcOrd="0" destOrd="0" presId="urn:microsoft.com/office/officeart/2005/8/layout/vList2"/>
    <dgm:cxn modelId="{41749C08-CEE1-49FB-9360-4D6A7CB62640}" type="presParOf" srcId="{08522A9B-5794-437B-BAE9-E0C2DD8DB514}" destId="{AB85B5E3-4D8C-40C7-83CA-016AF829BFA3}" srcOrd="0" destOrd="0" presId="urn:microsoft.com/office/officeart/2005/8/layout/vList2"/>
    <dgm:cxn modelId="{73D58C0F-4589-4CF9-9C27-B9BE0F71CD92}" type="presParOf" srcId="{08522A9B-5794-437B-BAE9-E0C2DD8DB514}" destId="{3317FB07-F1DB-4BD2-873F-88CC715EC3B4}" srcOrd="1" destOrd="0" presId="urn:microsoft.com/office/officeart/2005/8/layout/vList2"/>
    <dgm:cxn modelId="{67BDC8AC-4253-4B69-9BFA-3162835AD528}" type="presParOf" srcId="{08522A9B-5794-437B-BAE9-E0C2DD8DB514}" destId="{1DBA9C62-918D-430B-83BF-94427DAE1F75}" srcOrd="2" destOrd="0" presId="urn:microsoft.com/office/officeart/2005/8/layout/vList2"/>
    <dgm:cxn modelId="{432F9326-1914-4F0D-8B36-FF19912029E6}" type="presParOf" srcId="{08522A9B-5794-437B-BAE9-E0C2DD8DB514}" destId="{BAE84249-3A0E-49CE-B424-3BEF6829B249}" srcOrd="3" destOrd="0" presId="urn:microsoft.com/office/officeart/2005/8/layout/vList2"/>
    <dgm:cxn modelId="{6B501835-686A-4F68-8530-D028DE3B6BC8}" type="presParOf" srcId="{08522A9B-5794-437B-BAE9-E0C2DD8DB514}" destId="{76DE140E-29BF-41BA-A519-2CD2CDD1A34A}" srcOrd="4" destOrd="0" presId="urn:microsoft.com/office/officeart/2005/8/layout/vList2"/>
    <dgm:cxn modelId="{F25DEA4E-FF85-47DD-9A34-160CD156DA9D}" type="presParOf" srcId="{08522A9B-5794-437B-BAE9-E0C2DD8DB514}" destId="{625F14A2-ADB9-4CD3-B47E-4EEC5F84980E}" srcOrd="5" destOrd="0" presId="urn:microsoft.com/office/officeart/2005/8/layout/vList2"/>
    <dgm:cxn modelId="{FF4E8404-E8E6-4F22-997E-C750E13C10FB}" type="presParOf" srcId="{08522A9B-5794-437B-BAE9-E0C2DD8DB514}" destId="{24EF379C-B8CB-4718-BEC6-AB437D0EC43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0CFF5F-89E5-44BB-A0A1-812DA319EBAD}" type="doc">
      <dgm:prSet loTypeId="urn:microsoft.com/office/officeart/2005/8/layout/arrow5" loCatId="relationship" qsTypeId="urn:microsoft.com/office/officeart/2005/8/quickstyle/simple1" qsCatId="simple" csTypeId="urn:microsoft.com/office/officeart/2005/8/colors/colorful2" csCatId="colorful" phldr="1"/>
      <dgm:spPr/>
      <dgm:t>
        <a:bodyPr/>
        <a:lstStyle/>
        <a:p>
          <a:endParaRPr lang="en-US"/>
        </a:p>
      </dgm:t>
    </dgm:pt>
    <dgm:pt modelId="{607BC3AA-BA29-4EFB-8C4C-26CA321764D1}">
      <dgm:prSet phldr="0"/>
      <dgm:spPr/>
      <dgm:t>
        <a:bodyPr/>
        <a:lstStyle/>
        <a:p>
          <a:pPr rtl="0"/>
          <a:r>
            <a:rPr lang="sl-SI">
              <a:latin typeface="Corbel" panose="020B0503020204020204"/>
            </a:rPr>
            <a:t>uvod</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panose="020B0503020204020204"/>
            </a:rPr>
            <a:t>zaplet</a:t>
          </a:r>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jedro</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pPr rtl="0"/>
          <a:r>
            <a:rPr lang="sl-SI">
              <a:latin typeface="Corbel" panose="020B0503020204020204"/>
            </a:rPr>
            <a:t>preobrat</a:t>
          </a:r>
        </a:p>
      </dgm:t>
    </dgm:pt>
    <dgm:pt modelId="{817EC750-7E04-4F2C-882D-DCA5F4902929}" type="parTrans" cxnId="{8466B0F7-1B46-4BD5-98B1-FA87C9F611A2}">
      <dgm:prSet/>
      <dgm:spPr/>
    </dgm:pt>
    <dgm:pt modelId="{138CAFCD-C4E7-439E-A81D-65150B0D0952}" type="sibTrans" cxnId="{8466B0F7-1B46-4BD5-98B1-FA87C9F611A2}">
      <dgm:prSet/>
      <dgm:spPr/>
    </dgm:pt>
    <dgm:pt modelId="{A2FE708C-2786-4455-8F7A-752606458296}">
      <dgm:prSet phldr="0"/>
      <dgm:spPr/>
      <dgm:t>
        <a:bodyPr/>
        <a:lstStyle/>
        <a:p>
          <a:pPr rtl="0"/>
          <a:r>
            <a:rPr lang="sl-SI">
              <a:latin typeface="Corbel" panose="020B0503020204020204"/>
            </a:rPr>
            <a:t>višek</a:t>
          </a:r>
        </a:p>
      </dgm:t>
    </dgm:pt>
    <dgm:pt modelId="{574B09BA-179C-4726-B453-8ECD023A106D}" type="parTrans" cxnId="{ED587822-091C-4223-9026-4C2B7D0709E8}">
      <dgm:prSet/>
      <dgm:spPr/>
    </dgm:pt>
    <dgm:pt modelId="{CDAC8C1E-B858-4FC9-9885-B9BCA4D5274B}" type="sibTrans" cxnId="{ED587822-091C-4223-9026-4C2B7D0709E8}">
      <dgm:prSet/>
      <dgm:spPr/>
    </dgm:pt>
    <dgm:pt modelId="{85313C39-5C6E-430C-829A-889C2F4E36F6}">
      <dgm:prSet phldr="0"/>
      <dgm:spPr/>
      <dgm:t>
        <a:bodyPr/>
        <a:lstStyle/>
        <a:p>
          <a:r>
            <a:rPr lang="sl-SI">
              <a:latin typeface="Corbel" panose="020B0503020204020204"/>
            </a:rPr>
            <a:t>rešitev</a:t>
          </a:r>
        </a:p>
      </dgm:t>
    </dgm:pt>
    <dgm:pt modelId="{9376C067-479F-4FBC-B9A9-EC3A54015679}" type="parTrans" cxnId="{3A266137-E7BA-404A-A0AD-BEDDE8617F02}">
      <dgm:prSet/>
      <dgm:spPr/>
    </dgm:pt>
    <dgm:pt modelId="{401DD516-3DDA-4193-8DBA-0DB7671C02D4}" type="sibTrans" cxnId="{3A266137-E7BA-404A-A0AD-BEDDE8617F02}">
      <dgm:prSet/>
      <dgm:spPr/>
    </dgm:pt>
    <dgm:pt modelId="{BE934E56-9D79-4D2C-BE80-BD4E25F41196}" type="pres">
      <dgm:prSet presAssocID="{C00CFF5F-89E5-44BB-A0A1-812DA319EBAD}" presName="diagram" presStyleCnt="0">
        <dgm:presLayoutVars>
          <dgm:dir/>
          <dgm:resizeHandles val="exact"/>
        </dgm:presLayoutVars>
      </dgm:prSet>
      <dgm:spPr/>
    </dgm:pt>
    <dgm:pt modelId="{EEC9A6AB-41E2-4CB1-9CC8-414E4ADED605}" type="pres">
      <dgm:prSet presAssocID="{607BC3AA-BA29-4EFB-8C4C-26CA321764D1}" presName="arrow" presStyleLbl="node1" presStyleIdx="0" presStyleCnt="6">
        <dgm:presLayoutVars>
          <dgm:bulletEnabled val="1"/>
        </dgm:presLayoutVars>
      </dgm:prSet>
      <dgm:spPr/>
    </dgm:pt>
    <dgm:pt modelId="{E8D191E1-6A3A-4287-9EBC-7DB1961E8BEF}" type="pres">
      <dgm:prSet presAssocID="{A2828259-0C4A-4B67-978E-21876BAE193D}" presName="arrow" presStyleLbl="node1" presStyleIdx="1" presStyleCnt="6">
        <dgm:presLayoutVars>
          <dgm:bulletEnabled val="1"/>
        </dgm:presLayoutVars>
      </dgm:prSet>
      <dgm:spPr/>
    </dgm:pt>
    <dgm:pt modelId="{41486392-AD1D-4D29-8FC9-D886759E36F2}" type="pres">
      <dgm:prSet presAssocID="{AA461490-195B-4A32-BDBB-025BA5F2A356}" presName="arrow" presStyleLbl="node1" presStyleIdx="2" presStyleCnt="6">
        <dgm:presLayoutVars>
          <dgm:bulletEnabled val="1"/>
        </dgm:presLayoutVars>
      </dgm:prSet>
      <dgm:spPr/>
    </dgm:pt>
    <dgm:pt modelId="{7E4C9D17-3B85-45ED-997B-7FE47E93A111}" type="pres">
      <dgm:prSet presAssocID="{A2FE708C-2786-4455-8F7A-752606458296}" presName="arrow" presStyleLbl="node1" presStyleIdx="3" presStyleCnt="6">
        <dgm:presLayoutVars>
          <dgm:bulletEnabled val="1"/>
        </dgm:presLayoutVars>
      </dgm:prSet>
      <dgm:spPr/>
    </dgm:pt>
    <dgm:pt modelId="{BDFEE630-86A1-4BC9-9504-F05503118529}" type="pres">
      <dgm:prSet presAssocID="{89918ECD-65A2-489F-B1FF-D147C930F2F2}" presName="arrow" presStyleLbl="node1" presStyleIdx="4" presStyleCnt="6">
        <dgm:presLayoutVars>
          <dgm:bulletEnabled val="1"/>
        </dgm:presLayoutVars>
      </dgm:prSet>
      <dgm:spPr/>
    </dgm:pt>
    <dgm:pt modelId="{04A3884A-256A-44DE-B765-49FAB708804F}" type="pres">
      <dgm:prSet presAssocID="{85313C39-5C6E-430C-829A-889C2F4E36F6}" presName="arrow" presStyleLbl="node1" presStyleIdx="5" presStyleCnt="6">
        <dgm:presLayoutVars>
          <dgm:bulletEnabled val="1"/>
        </dgm:presLayoutVars>
      </dgm:prSet>
      <dgm:spPr/>
    </dgm:pt>
  </dgm:ptLst>
  <dgm:cxnLst>
    <dgm:cxn modelId="{5D386902-D4CC-4BE2-81BC-4A85E59AF38D}" type="presOf" srcId="{A2FE708C-2786-4455-8F7A-752606458296}" destId="{7E4C9D17-3B85-45ED-997B-7FE47E93A111}" srcOrd="0" destOrd="0" presId="urn:microsoft.com/office/officeart/2005/8/layout/arrow5"/>
    <dgm:cxn modelId="{92672506-AE8A-4F31-BB8B-8CDBC88CDF05}" type="presOf" srcId="{607BC3AA-BA29-4EFB-8C4C-26CA321764D1}" destId="{EEC9A6AB-41E2-4CB1-9CC8-414E4ADED605}" srcOrd="0" destOrd="0" presId="urn:microsoft.com/office/officeart/2005/8/layout/arrow5"/>
    <dgm:cxn modelId="{F1836C07-6DA8-49FE-B032-F8B792297E07}" srcId="{C00CFF5F-89E5-44BB-A0A1-812DA319EBAD}" destId="{607BC3AA-BA29-4EFB-8C4C-26CA321764D1}" srcOrd="0" destOrd="0" parTransId="{050D7E64-AF97-4C13-A9BC-920A11DA10E4}" sibTransId="{906BA8D8-F2E5-4ADA-8F33-30ECAEA1BFEF}"/>
    <dgm:cxn modelId="{AA0FBD17-3723-4D8B-83C8-2A10EC25D542}" type="presOf" srcId="{89918ECD-65A2-489F-B1FF-D147C930F2F2}" destId="{BDFEE630-86A1-4BC9-9504-F05503118529}" srcOrd="0" destOrd="0" presId="urn:microsoft.com/office/officeart/2005/8/layout/arrow5"/>
    <dgm:cxn modelId="{ED587822-091C-4223-9026-4C2B7D0709E8}" srcId="{C00CFF5F-89E5-44BB-A0A1-812DA319EBAD}" destId="{A2FE708C-2786-4455-8F7A-752606458296}" srcOrd="3" destOrd="0" parTransId="{574B09BA-179C-4726-B453-8ECD023A106D}" sibTransId="{CDAC8C1E-B858-4FC9-9885-B9BCA4D5274B}"/>
    <dgm:cxn modelId="{3A266137-E7BA-404A-A0AD-BEDDE8617F02}" srcId="{C00CFF5F-89E5-44BB-A0A1-812DA319EBAD}" destId="{85313C39-5C6E-430C-829A-889C2F4E36F6}" srcOrd="5" destOrd="0" parTransId="{9376C067-479F-4FBC-B9A9-EC3A54015679}" sibTransId="{401DD516-3DDA-4193-8DBA-0DB7671C02D4}"/>
    <dgm:cxn modelId="{52BD2B39-8691-40F5-92A0-AD866FD019DD}" type="presOf" srcId="{C00CFF5F-89E5-44BB-A0A1-812DA319EBAD}" destId="{BE934E56-9D79-4D2C-BE80-BD4E25F41196}" srcOrd="0" destOrd="0" presId="urn:microsoft.com/office/officeart/2005/8/layout/arrow5"/>
    <dgm:cxn modelId="{59B25154-06D5-4D62-82F0-86FC6973FD5E}" type="presOf" srcId="{A2828259-0C4A-4B67-978E-21876BAE193D}" destId="{E8D191E1-6A3A-4287-9EBC-7DB1961E8BEF}" srcOrd="0" destOrd="0" presId="urn:microsoft.com/office/officeart/2005/8/layout/arrow5"/>
    <dgm:cxn modelId="{4B0508B5-3668-447E-BC74-488B1FAE6FCE}" srcId="{C00CFF5F-89E5-44BB-A0A1-812DA319EBAD}" destId="{A2828259-0C4A-4B67-978E-21876BAE193D}" srcOrd="1" destOrd="0" parTransId="{BA2FDA65-2403-4918-9BA8-A76BAD11745A}" sibTransId="{C1EAE689-D24C-4BF5-91C5-E9A89406783B}"/>
    <dgm:cxn modelId="{FC8F47E7-0851-46BF-A91B-E451C0CF74D8}" srcId="{C00CFF5F-89E5-44BB-A0A1-812DA319EBAD}" destId="{AA461490-195B-4A32-BDBB-025BA5F2A356}" srcOrd="2" destOrd="0" parTransId="{93F370FF-8721-43B7-A93A-0177B3D28D43}" sibTransId="{30080768-4495-4D0F-B53E-822025D063AA}"/>
    <dgm:cxn modelId="{3384BCF0-52A1-418B-8298-C0C0D3604269}" type="presOf" srcId="{AA461490-195B-4A32-BDBB-025BA5F2A356}" destId="{41486392-AD1D-4D29-8FC9-D886759E36F2}" srcOrd="0" destOrd="0" presId="urn:microsoft.com/office/officeart/2005/8/layout/arrow5"/>
    <dgm:cxn modelId="{6527EBF6-7F96-4083-AA19-76E514056DDD}" type="presOf" srcId="{85313C39-5C6E-430C-829A-889C2F4E36F6}" destId="{04A3884A-256A-44DE-B765-49FAB708804F}" srcOrd="0" destOrd="0" presId="urn:microsoft.com/office/officeart/2005/8/layout/arrow5"/>
    <dgm:cxn modelId="{8466B0F7-1B46-4BD5-98B1-FA87C9F611A2}" srcId="{C00CFF5F-89E5-44BB-A0A1-812DA319EBAD}" destId="{89918ECD-65A2-489F-B1FF-D147C930F2F2}" srcOrd="4" destOrd="0" parTransId="{817EC750-7E04-4F2C-882D-DCA5F4902929}" sibTransId="{138CAFCD-C4E7-439E-A81D-65150B0D0952}"/>
    <dgm:cxn modelId="{1D0F8F16-83CB-48AC-9187-591658035282}" type="presParOf" srcId="{BE934E56-9D79-4D2C-BE80-BD4E25F41196}" destId="{EEC9A6AB-41E2-4CB1-9CC8-414E4ADED605}" srcOrd="0" destOrd="0" presId="urn:microsoft.com/office/officeart/2005/8/layout/arrow5"/>
    <dgm:cxn modelId="{D6C339CF-2B8C-4B1B-ADFB-C83B09C3176A}" type="presParOf" srcId="{BE934E56-9D79-4D2C-BE80-BD4E25F41196}" destId="{E8D191E1-6A3A-4287-9EBC-7DB1961E8BEF}" srcOrd="1" destOrd="0" presId="urn:microsoft.com/office/officeart/2005/8/layout/arrow5"/>
    <dgm:cxn modelId="{DC4EE4C1-DCEB-4002-97CB-78C0835E5F8F}" type="presParOf" srcId="{BE934E56-9D79-4D2C-BE80-BD4E25F41196}" destId="{41486392-AD1D-4D29-8FC9-D886759E36F2}" srcOrd="2" destOrd="0" presId="urn:microsoft.com/office/officeart/2005/8/layout/arrow5"/>
    <dgm:cxn modelId="{B752737D-57D8-4B26-8F0A-0092DB4A3DF3}" type="presParOf" srcId="{BE934E56-9D79-4D2C-BE80-BD4E25F41196}" destId="{7E4C9D17-3B85-45ED-997B-7FE47E93A111}" srcOrd="3" destOrd="0" presId="urn:microsoft.com/office/officeart/2005/8/layout/arrow5"/>
    <dgm:cxn modelId="{D7436E8B-8B8C-42C8-A350-E11F70AB6C75}" type="presParOf" srcId="{BE934E56-9D79-4D2C-BE80-BD4E25F41196}" destId="{BDFEE630-86A1-4BC9-9504-F05503118529}" srcOrd="4" destOrd="0" presId="urn:microsoft.com/office/officeart/2005/8/layout/arrow5"/>
    <dgm:cxn modelId="{B720A925-0A14-4BE4-9D1F-0D407018A3A7}" type="presParOf" srcId="{BE934E56-9D79-4D2C-BE80-BD4E25F41196}" destId="{04A3884A-256A-44DE-B765-49FAB708804F}" srcOrd="5"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0CFF5F-89E5-44BB-A0A1-812DA319EBA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07BC3AA-BA29-4EFB-8C4C-26CA321764D1}">
      <dgm:prSet phldr="0"/>
      <dgm:spPr/>
      <dgm:t>
        <a:bodyPr/>
        <a:lstStyle/>
        <a:p>
          <a:pPr rtl="0"/>
          <a:r>
            <a:rPr lang="sl-SI">
              <a:latin typeface="Corbel" panose="020B0503020204020204"/>
            </a:rPr>
            <a:t>UVOD</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panose="020B0503020204020204"/>
            </a:rPr>
            <a:t>KONFLIKT</a:t>
          </a:r>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GLAVNO DEJANJE</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r>
            <a:rPr lang="sl-SI">
              <a:latin typeface="Corbel" panose="020B0503020204020204"/>
            </a:rPr>
            <a:t>PREOBRAT</a:t>
          </a:r>
        </a:p>
      </dgm:t>
    </dgm:pt>
    <dgm:pt modelId="{817EC750-7E04-4F2C-882D-DCA5F4902929}" type="parTrans" cxnId="{8466B0F7-1B46-4BD5-98B1-FA87C9F611A2}">
      <dgm:prSet/>
      <dgm:spPr/>
    </dgm:pt>
    <dgm:pt modelId="{138CAFCD-C4E7-439E-A81D-65150B0D0952}" type="sibTrans" cxnId="{8466B0F7-1B46-4BD5-98B1-FA87C9F611A2}">
      <dgm:prSet/>
      <dgm:spPr/>
    </dgm:pt>
    <dgm:pt modelId="{A2FE708C-2786-4455-8F7A-752606458296}">
      <dgm:prSet phldr="0"/>
      <dgm:spPr/>
      <dgm:t>
        <a:bodyPr/>
        <a:lstStyle/>
        <a:p>
          <a:pPr rtl="0"/>
          <a:r>
            <a:rPr lang="sl-SI">
              <a:latin typeface="Corbel" panose="020B0503020204020204"/>
            </a:rPr>
            <a:t>VRH</a:t>
          </a:r>
        </a:p>
      </dgm:t>
    </dgm:pt>
    <dgm:pt modelId="{574B09BA-179C-4726-B453-8ECD023A106D}" type="parTrans" cxnId="{ED587822-091C-4223-9026-4C2B7D0709E8}">
      <dgm:prSet/>
      <dgm:spPr/>
    </dgm:pt>
    <dgm:pt modelId="{CDAC8C1E-B858-4FC9-9885-B9BCA4D5274B}" type="sibTrans" cxnId="{ED587822-091C-4223-9026-4C2B7D0709E8}">
      <dgm:prSet/>
      <dgm:spPr/>
    </dgm:pt>
    <dgm:pt modelId="{85313C39-5C6E-430C-829A-889C2F4E36F6}">
      <dgm:prSet phldr="0"/>
      <dgm:spPr/>
      <dgm:t>
        <a:bodyPr/>
        <a:lstStyle/>
        <a:p>
          <a:r>
            <a:rPr lang="sl-SI">
              <a:latin typeface="Corbel" panose="020B0503020204020204"/>
            </a:rPr>
            <a:t>REŠITEV</a:t>
          </a:r>
        </a:p>
      </dgm:t>
    </dgm:pt>
    <dgm:pt modelId="{9376C067-479F-4FBC-B9A9-EC3A54015679}" type="parTrans" cxnId="{3A266137-E7BA-404A-A0AD-BEDDE8617F02}">
      <dgm:prSet/>
      <dgm:spPr/>
    </dgm:pt>
    <dgm:pt modelId="{401DD516-3DDA-4193-8DBA-0DB7671C02D4}" type="sibTrans" cxnId="{3A266137-E7BA-404A-A0AD-BEDDE8617F02}">
      <dgm:prSet/>
      <dgm:spPr/>
    </dgm:pt>
    <dgm:pt modelId="{C29735B4-EC8F-4C20-ADC0-968C9A86D92E}" type="pres">
      <dgm:prSet presAssocID="{C00CFF5F-89E5-44BB-A0A1-812DA319EBAD}" presName="hierChild1" presStyleCnt="0">
        <dgm:presLayoutVars>
          <dgm:chPref val="1"/>
          <dgm:dir/>
          <dgm:animOne val="branch"/>
          <dgm:animLvl val="lvl"/>
          <dgm:resizeHandles/>
        </dgm:presLayoutVars>
      </dgm:prSet>
      <dgm:spPr/>
    </dgm:pt>
    <dgm:pt modelId="{BD403862-C1F3-4797-8778-CF30CE61E7FE}" type="pres">
      <dgm:prSet presAssocID="{607BC3AA-BA29-4EFB-8C4C-26CA321764D1}" presName="hierRoot1" presStyleCnt="0"/>
      <dgm:spPr/>
    </dgm:pt>
    <dgm:pt modelId="{79EB6A2B-2E7A-4621-91CD-BD4DA19F2379}" type="pres">
      <dgm:prSet presAssocID="{607BC3AA-BA29-4EFB-8C4C-26CA321764D1}" presName="composite" presStyleCnt="0"/>
      <dgm:spPr/>
    </dgm:pt>
    <dgm:pt modelId="{81A9DCE4-A10B-42DC-AF7F-179808F12167}" type="pres">
      <dgm:prSet presAssocID="{607BC3AA-BA29-4EFB-8C4C-26CA321764D1}" presName="background" presStyleLbl="node0" presStyleIdx="0" presStyleCnt="6"/>
      <dgm:spPr/>
    </dgm:pt>
    <dgm:pt modelId="{730A5B38-40B7-47C2-8563-14FD7C6D6BDB}" type="pres">
      <dgm:prSet presAssocID="{607BC3AA-BA29-4EFB-8C4C-26CA321764D1}" presName="text" presStyleLbl="fgAcc0" presStyleIdx="0" presStyleCnt="6">
        <dgm:presLayoutVars>
          <dgm:chPref val="3"/>
        </dgm:presLayoutVars>
      </dgm:prSet>
      <dgm:spPr/>
    </dgm:pt>
    <dgm:pt modelId="{912AA16A-BB71-47A5-A246-4E7A2AC138C2}" type="pres">
      <dgm:prSet presAssocID="{607BC3AA-BA29-4EFB-8C4C-26CA321764D1}" presName="hierChild2" presStyleCnt="0"/>
      <dgm:spPr/>
    </dgm:pt>
    <dgm:pt modelId="{06112427-D3DB-41B1-80C1-5B7035A7DCD5}" type="pres">
      <dgm:prSet presAssocID="{A2828259-0C4A-4B67-978E-21876BAE193D}" presName="hierRoot1" presStyleCnt="0"/>
      <dgm:spPr/>
    </dgm:pt>
    <dgm:pt modelId="{454232EC-0C42-455E-9211-BD8CE8E66E88}" type="pres">
      <dgm:prSet presAssocID="{A2828259-0C4A-4B67-978E-21876BAE193D}" presName="composite" presStyleCnt="0"/>
      <dgm:spPr/>
    </dgm:pt>
    <dgm:pt modelId="{C1134770-A568-42BA-ABE5-ED16FBE1A3B8}" type="pres">
      <dgm:prSet presAssocID="{A2828259-0C4A-4B67-978E-21876BAE193D}" presName="background" presStyleLbl="node0" presStyleIdx="1" presStyleCnt="6"/>
      <dgm:spPr/>
    </dgm:pt>
    <dgm:pt modelId="{590BD14A-E47F-4B4A-A0E1-C4196B433681}" type="pres">
      <dgm:prSet presAssocID="{A2828259-0C4A-4B67-978E-21876BAE193D}" presName="text" presStyleLbl="fgAcc0" presStyleIdx="1" presStyleCnt="6">
        <dgm:presLayoutVars>
          <dgm:chPref val="3"/>
        </dgm:presLayoutVars>
      </dgm:prSet>
      <dgm:spPr/>
    </dgm:pt>
    <dgm:pt modelId="{234775E4-813C-45E4-903A-2A630CED91A4}" type="pres">
      <dgm:prSet presAssocID="{A2828259-0C4A-4B67-978E-21876BAE193D}" presName="hierChild2" presStyleCnt="0"/>
      <dgm:spPr/>
    </dgm:pt>
    <dgm:pt modelId="{A7BBABCF-B625-4FFB-B88B-8D6F271AFFD1}" type="pres">
      <dgm:prSet presAssocID="{AA461490-195B-4A32-BDBB-025BA5F2A356}" presName="hierRoot1" presStyleCnt="0"/>
      <dgm:spPr/>
    </dgm:pt>
    <dgm:pt modelId="{BCD6FE63-4C88-4F58-9DE9-BEC3A3F9179A}" type="pres">
      <dgm:prSet presAssocID="{AA461490-195B-4A32-BDBB-025BA5F2A356}" presName="composite" presStyleCnt="0"/>
      <dgm:spPr/>
    </dgm:pt>
    <dgm:pt modelId="{F1FB35AA-6C23-4C05-8BCC-75D96DCBA7EF}" type="pres">
      <dgm:prSet presAssocID="{AA461490-195B-4A32-BDBB-025BA5F2A356}" presName="background" presStyleLbl="node0" presStyleIdx="2" presStyleCnt="6"/>
      <dgm:spPr/>
    </dgm:pt>
    <dgm:pt modelId="{F7E25D46-D2E9-415E-A962-0BA33A5FFC05}" type="pres">
      <dgm:prSet presAssocID="{AA461490-195B-4A32-BDBB-025BA5F2A356}" presName="text" presStyleLbl="fgAcc0" presStyleIdx="2" presStyleCnt="6">
        <dgm:presLayoutVars>
          <dgm:chPref val="3"/>
        </dgm:presLayoutVars>
      </dgm:prSet>
      <dgm:spPr/>
    </dgm:pt>
    <dgm:pt modelId="{3C5F2819-BBFE-467D-A7B5-18E798960353}" type="pres">
      <dgm:prSet presAssocID="{AA461490-195B-4A32-BDBB-025BA5F2A356}" presName="hierChild2" presStyleCnt="0"/>
      <dgm:spPr/>
    </dgm:pt>
    <dgm:pt modelId="{E58743DE-60D1-46BA-9A2E-9C448586DD8C}" type="pres">
      <dgm:prSet presAssocID="{A2FE708C-2786-4455-8F7A-752606458296}" presName="hierRoot1" presStyleCnt="0"/>
      <dgm:spPr/>
    </dgm:pt>
    <dgm:pt modelId="{8AB8F452-DDC5-4A20-8F5B-13E261194357}" type="pres">
      <dgm:prSet presAssocID="{A2FE708C-2786-4455-8F7A-752606458296}" presName="composite" presStyleCnt="0"/>
      <dgm:spPr/>
    </dgm:pt>
    <dgm:pt modelId="{4F2EE36F-B58E-441C-A119-03088CBF71BB}" type="pres">
      <dgm:prSet presAssocID="{A2FE708C-2786-4455-8F7A-752606458296}" presName="background" presStyleLbl="node0" presStyleIdx="3" presStyleCnt="6"/>
      <dgm:spPr/>
    </dgm:pt>
    <dgm:pt modelId="{3B434A28-6A54-4A26-9B85-E74FAAF9E8E3}" type="pres">
      <dgm:prSet presAssocID="{A2FE708C-2786-4455-8F7A-752606458296}" presName="text" presStyleLbl="fgAcc0" presStyleIdx="3" presStyleCnt="6">
        <dgm:presLayoutVars>
          <dgm:chPref val="3"/>
        </dgm:presLayoutVars>
      </dgm:prSet>
      <dgm:spPr/>
    </dgm:pt>
    <dgm:pt modelId="{0BA1D268-E775-4E78-A7EE-F28DFFA120B8}" type="pres">
      <dgm:prSet presAssocID="{A2FE708C-2786-4455-8F7A-752606458296}" presName="hierChild2" presStyleCnt="0"/>
      <dgm:spPr/>
    </dgm:pt>
    <dgm:pt modelId="{9EB94C77-4CA8-448C-A101-BD1469B7DE36}" type="pres">
      <dgm:prSet presAssocID="{89918ECD-65A2-489F-B1FF-D147C930F2F2}" presName="hierRoot1" presStyleCnt="0"/>
      <dgm:spPr/>
    </dgm:pt>
    <dgm:pt modelId="{2C1FCE83-A7AF-467F-9F57-2B043C44D7C2}" type="pres">
      <dgm:prSet presAssocID="{89918ECD-65A2-489F-B1FF-D147C930F2F2}" presName="composite" presStyleCnt="0"/>
      <dgm:spPr/>
    </dgm:pt>
    <dgm:pt modelId="{FD99105D-65E8-407C-AAE2-047AE5220A38}" type="pres">
      <dgm:prSet presAssocID="{89918ECD-65A2-489F-B1FF-D147C930F2F2}" presName="background" presStyleLbl="node0" presStyleIdx="4" presStyleCnt="6"/>
      <dgm:spPr/>
    </dgm:pt>
    <dgm:pt modelId="{497DB26C-4A1C-429C-81D1-A683E14DF953}" type="pres">
      <dgm:prSet presAssocID="{89918ECD-65A2-489F-B1FF-D147C930F2F2}" presName="text" presStyleLbl="fgAcc0" presStyleIdx="4" presStyleCnt="6">
        <dgm:presLayoutVars>
          <dgm:chPref val="3"/>
        </dgm:presLayoutVars>
      </dgm:prSet>
      <dgm:spPr/>
    </dgm:pt>
    <dgm:pt modelId="{2A43D22E-AA6E-4EA1-AB52-FCF3E855F533}" type="pres">
      <dgm:prSet presAssocID="{89918ECD-65A2-489F-B1FF-D147C930F2F2}" presName="hierChild2" presStyleCnt="0"/>
      <dgm:spPr/>
    </dgm:pt>
    <dgm:pt modelId="{ECFDAE33-5AD8-46F9-8FBC-E28F6E67EC19}" type="pres">
      <dgm:prSet presAssocID="{85313C39-5C6E-430C-829A-889C2F4E36F6}" presName="hierRoot1" presStyleCnt="0"/>
      <dgm:spPr/>
    </dgm:pt>
    <dgm:pt modelId="{398C8F8F-F35A-4EB8-898D-7F5B121D491A}" type="pres">
      <dgm:prSet presAssocID="{85313C39-5C6E-430C-829A-889C2F4E36F6}" presName="composite" presStyleCnt="0"/>
      <dgm:spPr/>
    </dgm:pt>
    <dgm:pt modelId="{F98F43E2-2481-41DA-93DE-2D397F0C856B}" type="pres">
      <dgm:prSet presAssocID="{85313C39-5C6E-430C-829A-889C2F4E36F6}" presName="background" presStyleLbl="node0" presStyleIdx="5" presStyleCnt="6"/>
      <dgm:spPr/>
    </dgm:pt>
    <dgm:pt modelId="{AFFEFF1F-8AC9-42EB-A51F-9ABF61496E4D}" type="pres">
      <dgm:prSet presAssocID="{85313C39-5C6E-430C-829A-889C2F4E36F6}" presName="text" presStyleLbl="fgAcc0" presStyleIdx="5" presStyleCnt="6">
        <dgm:presLayoutVars>
          <dgm:chPref val="3"/>
        </dgm:presLayoutVars>
      </dgm:prSet>
      <dgm:spPr/>
    </dgm:pt>
    <dgm:pt modelId="{B35EF1D5-60BD-4A3F-8234-5DFD7EEBF2F7}" type="pres">
      <dgm:prSet presAssocID="{85313C39-5C6E-430C-829A-889C2F4E36F6}" presName="hierChild2" presStyleCnt="0"/>
      <dgm:spPr/>
    </dgm:pt>
  </dgm:ptLst>
  <dgm:cxnLst>
    <dgm:cxn modelId="{5CEA7401-09E1-444B-9A7F-EA921A251CC2}" type="presOf" srcId="{89918ECD-65A2-489F-B1FF-D147C930F2F2}" destId="{497DB26C-4A1C-429C-81D1-A683E14DF953}" srcOrd="0" destOrd="0" presId="urn:microsoft.com/office/officeart/2005/8/layout/hierarchy1"/>
    <dgm:cxn modelId="{F1836C07-6DA8-49FE-B032-F8B792297E07}" srcId="{C00CFF5F-89E5-44BB-A0A1-812DA319EBAD}" destId="{607BC3AA-BA29-4EFB-8C4C-26CA321764D1}" srcOrd="0" destOrd="0" parTransId="{050D7E64-AF97-4C13-A9BC-920A11DA10E4}" sibTransId="{906BA8D8-F2E5-4ADA-8F33-30ECAEA1BFEF}"/>
    <dgm:cxn modelId="{ED587822-091C-4223-9026-4C2B7D0709E8}" srcId="{C00CFF5F-89E5-44BB-A0A1-812DA319EBAD}" destId="{A2FE708C-2786-4455-8F7A-752606458296}" srcOrd="3" destOrd="0" parTransId="{574B09BA-179C-4726-B453-8ECD023A106D}" sibTransId="{CDAC8C1E-B858-4FC9-9885-B9BCA4D5274B}"/>
    <dgm:cxn modelId="{3A266137-E7BA-404A-A0AD-BEDDE8617F02}" srcId="{C00CFF5F-89E5-44BB-A0A1-812DA319EBAD}" destId="{85313C39-5C6E-430C-829A-889C2F4E36F6}" srcOrd="5" destOrd="0" parTransId="{9376C067-479F-4FBC-B9A9-EC3A54015679}" sibTransId="{401DD516-3DDA-4193-8DBA-0DB7671C02D4}"/>
    <dgm:cxn modelId="{C2371440-5C14-4434-BE74-A69475726AAC}" type="presOf" srcId="{85313C39-5C6E-430C-829A-889C2F4E36F6}" destId="{AFFEFF1F-8AC9-42EB-A51F-9ABF61496E4D}" srcOrd="0" destOrd="0" presId="urn:microsoft.com/office/officeart/2005/8/layout/hierarchy1"/>
    <dgm:cxn modelId="{E53BBE4C-A56A-461E-840E-162C11240CDF}" type="presOf" srcId="{607BC3AA-BA29-4EFB-8C4C-26CA321764D1}" destId="{730A5B38-40B7-47C2-8563-14FD7C6D6BDB}" srcOrd="0" destOrd="0" presId="urn:microsoft.com/office/officeart/2005/8/layout/hierarchy1"/>
    <dgm:cxn modelId="{299A6C70-37FB-4DEA-9DBB-9F872F8CE232}" type="presOf" srcId="{A2FE708C-2786-4455-8F7A-752606458296}" destId="{3B434A28-6A54-4A26-9B85-E74FAAF9E8E3}" srcOrd="0" destOrd="0" presId="urn:microsoft.com/office/officeart/2005/8/layout/hierarchy1"/>
    <dgm:cxn modelId="{EE1132A5-6CCE-475A-AD12-E38DAD8F5BC6}" type="presOf" srcId="{A2828259-0C4A-4B67-978E-21876BAE193D}" destId="{590BD14A-E47F-4B4A-A0E1-C4196B433681}" srcOrd="0" destOrd="0" presId="urn:microsoft.com/office/officeart/2005/8/layout/hierarchy1"/>
    <dgm:cxn modelId="{4B0508B5-3668-447E-BC74-488B1FAE6FCE}" srcId="{C00CFF5F-89E5-44BB-A0A1-812DA319EBAD}" destId="{A2828259-0C4A-4B67-978E-21876BAE193D}" srcOrd="1" destOrd="0" parTransId="{BA2FDA65-2403-4918-9BA8-A76BAD11745A}" sibTransId="{C1EAE689-D24C-4BF5-91C5-E9A89406783B}"/>
    <dgm:cxn modelId="{49A6A3D7-A899-432A-AB12-7EBB746496A7}" type="presOf" srcId="{AA461490-195B-4A32-BDBB-025BA5F2A356}" destId="{F7E25D46-D2E9-415E-A962-0BA33A5FFC05}" srcOrd="0" destOrd="0" presId="urn:microsoft.com/office/officeart/2005/8/layout/hierarchy1"/>
    <dgm:cxn modelId="{78BAEFE4-9C8B-4C88-9E01-3283DFCF64FB}" type="presOf" srcId="{C00CFF5F-89E5-44BB-A0A1-812DA319EBAD}" destId="{C29735B4-EC8F-4C20-ADC0-968C9A86D92E}" srcOrd="0" destOrd="0" presId="urn:microsoft.com/office/officeart/2005/8/layout/hierarchy1"/>
    <dgm:cxn modelId="{FC8F47E7-0851-46BF-A91B-E451C0CF74D8}" srcId="{C00CFF5F-89E5-44BB-A0A1-812DA319EBAD}" destId="{AA461490-195B-4A32-BDBB-025BA5F2A356}" srcOrd="2" destOrd="0" parTransId="{93F370FF-8721-43B7-A93A-0177B3D28D43}" sibTransId="{30080768-4495-4D0F-B53E-822025D063AA}"/>
    <dgm:cxn modelId="{8466B0F7-1B46-4BD5-98B1-FA87C9F611A2}" srcId="{C00CFF5F-89E5-44BB-A0A1-812DA319EBAD}" destId="{89918ECD-65A2-489F-B1FF-D147C930F2F2}" srcOrd="4" destOrd="0" parTransId="{817EC750-7E04-4F2C-882D-DCA5F4902929}" sibTransId="{138CAFCD-C4E7-439E-A81D-65150B0D0952}"/>
    <dgm:cxn modelId="{1E58139D-3BFF-4013-A49E-C1FF2DD6E750}" type="presParOf" srcId="{C29735B4-EC8F-4C20-ADC0-968C9A86D92E}" destId="{BD403862-C1F3-4797-8778-CF30CE61E7FE}" srcOrd="0" destOrd="0" presId="urn:microsoft.com/office/officeart/2005/8/layout/hierarchy1"/>
    <dgm:cxn modelId="{C4793770-E36D-4278-8E4B-8E7F1B1C7AEC}" type="presParOf" srcId="{BD403862-C1F3-4797-8778-CF30CE61E7FE}" destId="{79EB6A2B-2E7A-4621-91CD-BD4DA19F2379}" srcOrd="0" destOrd="0" presId="urn:microsoft.com/office/officeart/2005/8/layout/hierarchy1"/>
    <dgm:cxn modelId="{B64C28F8-AB20-4CC1-805E-D474C2F83797}" type="presParOf" srcId="{79EB6A2B-2E7A-4621-91CD-BD4DA19F2379}" destId="{81A9DCE4-A10B-42DC-AF7F-179808F12167}" srcOrd="0" destOrd="0" presId="urn:microsoft.com/office/officeart/2005/8/layout/hierarchy1"/>
    <dgm:cxn modelId="{8E38769C-BC90-4BF2-AB7B-9A6617E029E6}" type="presParOf" srcId="{79EB6A2B-2E7A-4621-91CD-BD4DA19F2379}" destId="{730A5B38-40B7-47C2-8563-14FD7C6D6BDB}" srcOrd="1" destOrd="0" presId="urn:microsoft.com/office/officeart/2005/8/layout/hierarchy1"/>
    <dgm:cxn modelId="{B64829A9-074E-404B-9E8F-77485B67C3F5}" type="presParOf" srcId="{BD403862-C1F3-4797-8778-CF30CE61E7FE}" destId="{912AA16A-BB71-47A5-A246-4E7A2AC138C2}" srcOrd="1" destOrd="0" presId="urn:microsoft.com/office/officeart/2005/8/layout/hierarchy1"/>
    <dgm:cxn modelId="{D358352E-290B-41DC-AA97-480D16F2C5AD}" type="presParOf" srcId="{C29735B4-EC8F-4C20-ADC0-968C9A86D92E}" destId="{06112427-D3DB-41B1-80C1-5B7035A7DCD5}" srcOrd="1" destOrd="0" presId="urn:microsoft.com/office/officeart/2005/8/layout/hierarchy1"/>
    <dgm:cxn modelId="{0C47D831-59A5-49FF-B7F0-40CDE8B4DBF0}" type="presParOf" srcId="{06112427-D3DB-41B1-80C1-5B7035A7DCD5}" destId="{454232EC-0C42-455E-9211-BD8CE8E66E88}" srcOrd="0" destOrd="0" presId="urn:microsoft.com/office/officeart/2005/8/layout/hierarchy1"/>
    <dgm:cxn modelId="{0CCEBA82-8494-4A5A-8F55-799D08018FCA}" type="presParOf" srcId="{454232EC-0C42-455E-9211-BD8CE8E66E88}" destId="{C1134770-A568-42BA-ABE5-ED16FBE1A3B8}" srcOrd="0" destOrd="0" presId="urn:microsoft.com/office/officeart/2005/8/layout/hierarchy1"/>
    <dgm:cxn modelId="{473DAA3C-6330-470E-918C-15CA95B05699}" type="presParOf" srcId="{454232EC-0C42-455E-9211-BD8CE8E66E88}" destId="{590BD14A-E47F-4B4A-A0E1-C4196B433681}" srcOrd="1" destOrd="0" presId="urn:microsoft.com/office/officeart/2005/8/layout/hierarchy1"/>
    <dgm:cxn modelId="{62AEB8C1-F3D4-4A0E-AB4B-46C14D55AB9F}" type="presParOf" srcId="{06112427-D3DB-41B1-80C1-5B7035A7DCD5}" destId="{234775E4-813C-45E4-903A-2A630CED91A4}" srcOrd="1" destOrd="0" presId="urn:microsoft.com/office/officeart/2005/8/layout/hierarchy1"/>
    <dgm:cxn modelId="{DE04F3D5-D721-4F6A-800D-87B5C32C4520}" type="presParOf" srcId="{C29735B4-EC8F-4C20-ADC0-968C9A86D92E}" destId="{A7BBABCF-B625-4FFB-B88B-8D6F271AFFD1}" srcOrd="2" destOrd="0" presId="urn:microsoft.com/office/officeart/2005/8/layout/hierarchy1"/>
    <dgm:cxn modelId="{3EC83D92-6309-425E-91B7-06499A53499B}" type="presParOf" srcId="{A7BBABCF-B625-4FFB-B88B-8D6F271AFFD1}" destId="{BCD6FE63-4C88-4F58-9DE9-BEC3A3F9179A}" srcOrd="0" destOrd="0" presId="urn:microsoft.com/office/officeart/2005/8/layout/hierarchy1"/>
    <dgm:cxn modelId="{A6FAC661-28B9-4C69-8B2E-7BBB2CA40DD2}" type="presParOf" srcId="{BCD6FE63-4C88-4F58-9DE9-BEC3A3F9179A}" destId="{F1FB35AA-6C23-4C05-8BCC-75D96DCBA7EF}" srcOrd="0" destOrd="0" presId="urn:microsoft.com/office/officeart/2005/8/layout/hierarchy1"/>
    <dgm:cxn modelId="{F42CCD81-0E77-4445-8E79-CFB826A7736B}" type="presParOf" srcId="{BCD6FE63-4C88-4F58-9DE9-BEC3A3F9179A}" destId="{F7E25D46-D2E9-415E-A962-0BA33A5FFC05}" srcOrd="1" destOrd="0" presId="urn:microsoft.com/office/officeart/2005/8/layout/hierarchy1"/>
    <dgm:cxn modelId="{483D2A5D-187A-47E8-B029-82C647F1CEF0}" type="presParOf" srcId="{A7BBABCF-B625-4FFB-B88B-8D6F271AFFD1}" destId="{3C5F2819-BBFE-467D-A7B5-18E798960353}" srcOrd="1" destOrd="0" presId="urn:microsoft.com/office/officeart/2005/8/layout/hierarchy1"/>
    <dgm:cxn modelId="{BB45B30F-AF01-4F93-B0B8-46E3425A9FD3}" type="presParOf" srcId="{C29735B4-EC8F-4C20-ADC0-968C9A86D92E}" destId="{E58743DE-60D1-46BA-9A2E-9C448586DD8C}" srcOrd="3" destOrd="0" presId="urn:microsoft.com/office/officeart/2005/8/layout/hierarchy1"/>
    <dgm:cxn modelId="{E4063147-ADC8-409E-8B8A-66D9B34E1E29}" type="presParOf" srcId="{E58743DE-60D1-46BA-9A2E-9C448586DD8C}" destId="{8AB8F452-DDC5-4A20-8F5B-13E261194357}" srcOrd="0" destOrd="0" presId="urn:microsoft.com/office/officeart/2005/8/layout/hierarchy1"/>
    <dgm:cxn modelId="{F3F2C582-575A-4291-BEF9-56ADEE6C7A05}" type="presParOf" srcId="{8AB8F452-DDC5-4A20-8F5B-13E261194357}" destId="{4F2EE36F-B58E-441C-A119-03088CBF71BB}" srcOrd="0" destOrd="0" presId="urn:microsoft.com/office/officeart/2005/8/layout/hierarchy1"/>
    <dgm:cxn modelId="{BD177627-007F-4950-B769-7B49DBC98911}" type="presParOf" srcId="{8AB8F452-DDC5-4A20-8F5B-13E261194357}" destId="{3B434A28-6A54-4A26-9B85-E74FAAF9E8E3}" srcOrd="1" destOrd="0" presId="urn:microsoft.com/office/officeart/2005/8/layout/hierarchy1"/>
    <dgm:cxn modelId="{130841E6-A6D4-4511-9DA1-FDC2DA61E86C}" type="presParOf" srcId="{E58743DE-60D1-46BA-9A2E-9C448586DD8C}" destId="{0BA1D268-E775-4E78-A7EE-F28DFFA120B8}" srcOrd="1" destOrd="0" presId="urn:microsoft.com/office/officeart/2005/8/layout/hierarchy1"/>
    <dgm:cxn modelId="{B867D775-6E72-4302-9F63-491AC083AAE7}" type="presParOf" srcId="{C29735B4-EC8F-4C20-ADC0-968C9A86D92E}" destId="{9EB94C77-4CA8-448C-A101-BD1469B7DE36}" srcOrd="4" destOrd="0" presId="urn:microsoft.com/office/officeart/2005/8/layout/hierarchy1"/>
    <dgm:cxn modelId="{BA7C0656-2759-4023-B6E9-6AE5F936CB3B}" type="presParOf" srcId="{9EB94C77-4CA8-448C-A101-BD1469B7DE36}" destId="{2C1FCE83-A7AF-467F-9F57-2B043C44D7C2}" srcOrd="0" destOrd="0" presId="urn:microsoft.com/office/officeart/2005/8/layout/hierarchy1"/>
    <dgm:cxn modelId="{EFF20F1B-7AD9-454B-A5F4-64320E6E729A}" type="presParOf" srcId="{2C1FCE83-A7AF-467F-9F57-2B043C44D7C2}" destId="{FD99105D-65E8-407C-AAE2-047AE5220A38}" srcOrd="0" destOrd="0" presId="urn:microsoft.com/office/officeart/2005/8/layout/hierarchy1"/>
    <dgm:cxn modelId="{E146FC6C-501C-4B3B-BA8A-2B3A5DD65EE2}" type="presParOf" srcId="{2C1FCE83-A7AF-467F-9F57-2B043C44D7C2}" destId="{497DB26C-4A1C-429C-81D1-A683E14DF953}" srcOrd="1" destOrd="0" presId="urn:microsoft.com/office/officeart/2005/8/layout/hierarchy1"/>
    <dgm:cxn modelId="{20C73A72-2AE8-48E0-98A3-C16760F290A9}" type="presParOf" srcId="{9EB94C77-4CA8-448C-A101-BD1469B7DE36}" destId="{2A43D22E-AA6E-4EA1-AB52-FCF3E855F533}" srcOrd="1" destOrd="0" presId="urn:microsoft.com/office/officeart/2005/8/layout/hierarchy1"/>
    <dgm:cxn modelId="{1BD17C72-87EB-4FF0-B81C-BF2E26021117}" type="presParOf" srcId="{C29735B4-EC8F-4C20-ADC0-968C9A86D92E}" destId="{ECFDAE33-5AD8-46F9-8FBC-E28F6E67EC19}" srcOrd="5" destOrd="0" presId="urn:microsoft.com/office/officeart/2005/8/layout/hierarchy1"/>
    <dgm:cxn modelId="{29A4D43F-728F-4309-8746-19CCDA6E5B3A}" type="presParOf" srcId="{ECFDAE33-5AD8-46F9-8FBC-E28F6E67EC19}" destId="{398C8F8F-F35A-4EB8-898D-7F5B121D491A}" srcOrd="0" destOrd="0" presId="urn:microsoft.com/office/officeart/2005/8/layout/hierarchy1"/>
    <dgm:cxn modelId="{DD872EC1-EACF-4AB6-81E7-36DB55234DD6}" type="presParOf" srcId="{398C8F8F-F35A-4EB8-898D-7F5B121D491A}" destId="{F98F43E2-2481-41DA-93DE-2D397F0C856B}" srcOrd="0" destOrd="0" presId="urn:microsoft.com/office/officeart/2005/8/layout/hierarchy1"/>
    <dgm:cxn modelId="{39F9F631-23FF-41D1-8C3D-9CEA9EAF07BB}" type="presParOf" srcId="{398C8F8F-F35A-4EB8-898D-7F5B121D491A}" destId="{AFFEFF1F-8AC9-42EB-A51F-9ABF61496E4D}" srcOrd="1" destOrd="0" presId="urn:microsoft.com/office/officeart/2005/8/layout/hierarchy1"/>
    <dgm:cxn modelId="{333A7A04-5C83-40C1-BD97-E1AAC6D547B5}" type="presParOf" srcId="{ECFDAE33-5AD8-46F9-8FBC-E28F6E67EC19}" destId="{B35EF1D5-60BD-4A3F-8234-5DFD7EEBF2F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DECB5D-87BD-46C9-9F16-DBC5EFC93F9C}" type="doc">
      <dgm:prSet loTypeId="urn:microsoft.com/office/officeart/2005/8/layout/cycle6" loCatId="cycle" qsTypeId="urn:microsoft.com/office/officeart/2005/8/quickstyle/simple4" qsCatId="simple" csTypeId="urn:microsoft.com/office/officeart/2005/8/colors/accent2_2" csCatId="accent2" phldr="1"/>
      <dgm:spPr/>
      <dgm:t>
        <a:bodyPr/>
        <a:lstStyle/>
        <a:p>
          <a:endParaRPr lang="sl-SI"/>
        </a:p>
      </dgm:t>
    </dgm:pt>
    <dgm:pt modelId="{8CB53F57-007F-4DA8-B61D-438751B96D65}">
      <dgm:prSet phldrT="[besedilo]" phldr="0"/>
      <dgm:spPr/>
      <dgm:t>
        <a:bodyPr/>
        <a:lstStyle/>
        <a:p>
          <a:r>
            <a:rPr lang="sl-SI">
              <a:latin typeface="Corbel" panose="020B0503020204020204"/>
            </a:rPr>
            <a:t>narava</a:t>
          </a:r>
          <a:endParaRPr lang="sl-SI"/>
        </a:p>
      </dgm:t>
    </dgm:pt>
    <dgm:pt modelId="{497AEBFD-14F4-43B0-A718-381A1D0C5766}" type="parTrans" cxnId="{18EE4DE9-5819-4834-B5C7-5FFE2E58E801}">
      <dgm:prSet/>
      <dgm:spPr/>
      <dgm:t>
        <a:bodyPr/>
        <a:lstStyle/>
        <a:p>
          <a:endParaRPr lang="sl-SI"/>
        </a:p>
      </dgm:t>
    </dgm:pt>
    <dgm:pt modelId="{85A2884F-C7E2-45C7-B4E8-A7A714822631}" type="sibTrans" cxnId="{18EE4DE9-5819-4834-B5C7-5FFE2E58E801}">
      <dgm:prSet/>
      <dgm:spPr/>
      <dgm:t>
        <a:bodyPr/>
        <a:lstStyle/>
        <a:p>
          <a:endParaRPr lang="sl-SI"/>
        </a:p>
      </dgm:t>
    </dgm:pt>
    <dgm:pt modelId="{E8ED0C7E-489D-4CC5-B2EF-C62578121071}">
      <dgm:prSet phldrT="[besedilo]" phldr="0"/>
      <dgm:spPr/>
      <dgm:t>
        <a:bodyPr/>
        <a:lstStyle/>
        <a:p>
          <a:r>
            <a:rPr lang="sl-SI">
              <a:latin typeface="Corbel" panose="020B0503020204020204"/>
            </a:rPr>
            <a:t>ljudje</a:t>
          </a:r>
          <a:endParaRPr lang="sl-SI"/>
        </a:p>
      </dgm:t>
    </dgm:pt>
    <dgm:pt modelId="{1FB5550B-B1F6-495A-BA25-1388ED0FE015}" type="parTrans" cxnId="{907C1531-AFEF-4568-A993-105E01369F60}">
      <dgm:prSet/>
      <dgm:spPr/>
      <dgm:t>
        <a:bodyPr/>
        <a:lstStyle/>
        <a:p>
          <a:endParaRPr lang="sl-SI"/>
        </a:p>
      </dgm:t>
    </dgm:pt>
    <dgm:pt modelId="{DD88162B-F4FE-4FF1-ABD1-FB24107B56F3}" type="sibTrans" cxnId="{907C1531-AFEF-4568-A993-105E01369F60}">
      <dgm:prSet/>
      <dgm:spPr/>
      <dgm:t>
        <a:bodyPr/>
        <a:lstStyle/>
        <a:p>
          <a:endParaRPr lang="sl-SI"/>
        </a:p>
      </dgm:t>
    </dgm:pt>
    <dgm:pt modelId="{8A9C4C88-1B4A-4DF8-BAE2-1F9927633A3E}">
      <dgm:prSet phldrT="[besedilo]" phldr="0"/>
      <dgm:spPr/>
      <dgm:t>
        <a:bodyPr/>
        <a:lstStyle/>
        <a:p>
          <a:r>
            <a:rPr lang="sl-SI">
              <a:latin typeface="Corbel" panose="020B0503020204020204"/>
            </a:rPr>
            <a:t>tradicija</a:t>
          </a:r>
          <a:endParaRPr lang="sl-SI"/>
        </a:p>
      </dgm:t>
    </dgm:pt>
    <dgm:pt modelId="{10F4E0E8-522A-41F1-BAE1-459651EE356B}" type="parTrans" cxnId="{28AB5D59-255C-4C4C-B5CC-393E618C8C27}">
      <dgm:prSet/>
      <dgm:spPr/>
      <dgm:t>
        <a:bodyPr/>
        <a:lstStyle/>
        <a:p>
          <a:endParaRPr lang="sl-SI"/>
        </a:p>
      </dgm:t>
    </dgm:pt>
    <dgm:pt modelId="{8DB5D9F7-B652-4310-8325-0F51754180B3}" type="sibTrans" cxnId="{28AB5D59-255C-4C4C-B5CC-393E618C8C27}">
      <dgm:prSet/>
      <dgm:spPr/>
      <dgm:t>
        <a:bodyPr/>
        <a:lstStyle/>
        <a:p>
          <a:endParaRPr lang="sl-SI"/>
        </a:p>
      </dgm:t>
    </dgm:pt>
    <dgm:pt modelId="{B1B73578-3A9A-4DC7-8293-4FB2EADFAF1D}">
      <dgm:prSet phldrT="[besedilo]" phldr="0"/>
      <dgm:spPr/>
      <dgm:t>
        <a:bodyPr/>
        <a:lstStyle/>
        <a:p>
          <a:r>
            <a:rPr lang="sl-SI">
              <a:latin typeface="Corbel" panose="020B0503020204020204"/>
            </a:rPr>
            <a:t>zdravje</a:t>
          </a:r>
          <a:endParaRPr lang="sl-SI"/>
        </a:p>
      </dgm:t>
    </dgm:pt>
    <dgm:pt modelId="{9A825C0A-C90C-405E-8D25-579451F6A2C6}" type="parTrans" cxnId="{0675DB09-B506-4A6B-9F45-48DD03FA0121}">
      <dgm:prSet/>
      <dgm:spPr/>
      <dgm:t>
        <a:bodyPr/>
        <a:lstStyle/>
        <a:p>
          <a:endParaRPr lang="sl-SI"/>
        </a:p>
      </dgm:t>
    </dgm:pt>
    <dgm:pt modelId="{69605D87-B6C1-4169-B0CE-6D2110675249}" type="sibTrans" cxnId="{0675DB09-B506-4A6B-9F45-48DD03FA0121}">
      <dgm:prSet/>
      <dgm:spPr/>
      <dgm:t>
        <a:bodyPr/>
        <a:lstStyle/>
        <a:p>
          <a:endParaRPr lang="sl-SI"/>
        </a:p>
      </dgm:t>
    </dgm:pt>
    <dgm:pt modelId="{88B74882-0637-4E32-AD5F-369B3E8D1309}">
      <dgm:prSet phldrT="[besedilo]" phldr="0"/>
      <dgm:spPr/>
      <dgm:t>
        <a:bodyPr/>
        <a:lstStyle/>
        <a:p>
          <a:r>
            <a:rPr lang="sl-SI">
              <a:latin typeface="Corbel" panose="020B0503020204020204"/>
            </a:rPr>
            <a:t>ekonomija</a:t>
          </a:r>
          <a:endParaRPr lang="sl-SI"/>
        </a:p>
      </dgm:t>
    </dgm:pt>
    <dgm:pt modelId="{29C5032C-2158-4A86-8969-B4A8098B8EC3}" type="parTrans" cxnId="{77B052CC-848F-43E7-9B85-68E0431ED49F}">
      <dgm:prSet/>
      <dgm:spPr/>
      <dgm:t>
        <a:bodyPr/>
        <a:lstStyle/>
        <a:p>
          <a:endParaRPr lang="sl-SI"/>
        </a:p>
      </dgm:t>
    </dgm:pt>
    <dgm:pt modelId="{35BBED87-AC9A-4FAB-BFF0-1EDD5CB9CEDB}" type="sibTrans" cxnId="{77B052CC-848F-43E7-9B85-68E0431ED49F}">
      <dgm:prSet/>
      <dgm:spPr/>
      <dgm:t>
        <a:bodyPr/>
        <a:lstStyle/>
        <a:p>
          <a:endParaRPr lang="sl-SI"/>
        </a:p>
      </dgm:t>
    </dgm:pt>
    <dgm:pt modelId="{FCCE468B-4BDC-4F63-BE83-764C22D390A0}" type="pres">
      <dgm:prSet presAssocID="{00DECB5D-87BD-46C9-9F16-DBC5EFC93F9C}" presName="cycle" presStyleCnt="0">
        <dgm:presLayoutVars>
          <dgm:dir/>
          <dgm:resizeHandles val="exact"/>
        </dgm:presLayoutVars>
      </dgm:prSet>
      <dgm:spPr/>
    </dgm:pt>
    <dgm:pt modelId="{92BBB048-9598-4CD6-B09B-AE06F1F4FA54}" type="pres">
      <dgm:prSet presAssocID="{8CB53F57-007F-4DA8-B61D-438751B96D65}" presName="node" presStyleLbl="node1" presStyleIdx="0" presStyleCnt="5">
        <dgm:presLayoutVars>
          <dgm:bulletEnabled val="1"/>
        </dgm:presLayoutVars>
      </dgm:prSet>
      <dgm:spPr/>
    </dgm:pt>
    <dgm:pt modelId="{DDE5CDC9-20A9-4167-9DF5-695291B3D7B8}" type="pres">
      <dgm:prSet presAssocID="{8CB53F57-007F-4DA8-B61D-438751B96D65}" presName="spNode" presStyleCnt="0"/>
      <dgm:spPr/>
    </dgm:pt>
    <dgm:pt modelId="{36898FBA-0A27-4A39-8FFA-715E3EE73F95}" type="pres">
      <dgm:prSet presAssocID="{85A2884F-C7E2-45C7-B4E8-A7A714822631}" presName="sibTrans" presStyleLbl="sibTrans1D1" presStyleIdx="0" presStyleCnt="5"/>
      <dgm:spPr/>
    </dgm:pt>
    <dgm:pt modelId="{C3ABF9BA-19D6-4F41-AB8E-628D6A6567D6}" type="pres">
      <dgm:prSet presAssocID="{E8ED0C7E-489D-4CC5-B2EF-C62578121071}" presName="node" presStyleLbl="node1" presStyleIdx="1" presStyleCnt="5">
        <dgm:presLayoutVars>
          <dgm:bulletEnabled val="1"/>
        </dgm:presLayoutVars>
      </dgm:prSet>
      <dgm:spPr/>
    </dgm:pt>
    <dgm:pt modelId="{414FDDFF-0B8A-4C17-853A-2DE1D477E8D0}" type="pres">
      <dgm:prSet presAssocID="{E8ED0C7E-489D-4CC5-B2EF-C62578121071}" presName="spNode" presStyleCnt="0"/>
      <dgm:spPr/>
    </dgm:pt>
    <dgm:pt modelId="{E0934D29-1BEC-4218-9AA8-F1CA3AA25CA4}" type="pres">
      <dgm:prSet presAssocID="{DD88162B-F4FE-4FF1-ABD1-FB24107B56F3}" presName="sibTrans" presStyleLbl="sibTrans1D1" presStyleIdx="1" presStyleCnt="5"/>
      <dgm:spPr/>
    </dgm:pt>
    <dgm:pt modelId="{F4223399-15A2-4991-B484-0FB965BBE822}" type="pres">
      <dgm:prSet presAssocID="{8A9C4C88-1B4A-4DF8-BAE2-1F9927633A3E}" presName="node" presStyleLbl="node1" presStyleIdx="2" presStyleCnt="5">
        <dgm:presLayoutVars>
          <dgm:bulletEnabled val="1"/>
        </dgm:presLayoutVars>
      </dgm:prSet>
      <dgm:spPr/>
    </dgm:pt>
    <dgm:pt modelId="{8B11F1F3-D935-45F1-893E-FBFCDAE93D74}" type="pres">
      <dgm:prSet presAssocID="{8A9C4C88-1B4A-4DF8-BAE2-1F9927633A3E}" presName="spNode" presStyleCnt="0"/>
      <dgm:spPr/>
    </dgm:pt>
    <dgm:pt modelId="{75312B56-3DD1-4551-A627-4A84C82BF70E}" type="pres">
      <dgm:prSet presAssocID="{8DB5D9F7-B652-4310-8325-0F51754180B3}" presName="sibTrans" presStyleLbl="sibTrans1D1" presStyleIdx="2" presStyleCnt="5"/>
      <dgm:spPr/>
    </dgm:pt>
    <dgm:pt modelId="{A17A4774-2DEB-4857-BCF8-FA58C831350B}" type="pres">
      <dgm:prSet presAssocID="{B1B73578-3A9A-4DC7-8293-4FB2EADFAF1D}" presName="node" presStyleLbl="node1" presStyleIdx="3" presStyleCnt="5">
        <dgm:presLayoutVars>
          <dgm:bulletEnabled val="1"/>
        </dgm:presLayoutVars>
      </dgm:prSet>
      <dgm:spPr/>
    </dgm:pt>
    <dgm:pt modelId="{3004B802-9AA2-41A7-95DF-C2D0C081F041}" type="pres">
      <dgm:prSet presAssocID="{B1B73578-3A9A-4DC7-8293-4FB2EADFAF1D}" presName="spNode" presStyleCnt="0"/>
      <dgm:spPr/>
    </dgm:pt>
    <dgm:pt modelId="{E2D60F68-C136-4FA6-AE1F-22B30DD81591}" type="pres">
      <dgm:prSet presAssocID="{69605D87-B6C1-4169-B0CE-6D2110675249}" presName="sibTrans" presStyleLbl="sibTrans1D1" presStyleIdx="3" presStyleCnt="5"/>
      <dgm:spPr/>
    </dgm:pt>
    <dgm:pt modelId="{992FED08-D6CF-4C99-8BA4-1AB47F2E13C8}" type="pres">
      <dgm:prSet presAssocID="{88B74882-0637-4E32-AD5F-369B3E8D1309}" presName="node" presStyleLbl="node1" presStyleIdx="4" presStyleCnt="5">
        <dgm:presLayoutVars>
          <dgm:bulletEnabled val="1"/>
        </dgm:presLayoutVars>
      </dgm:prSet>
      <dgm:spPr/>
    </dgm:pt>
    <dgm:pt modelId="{A8440871-DFFD-4DC3-8C07-EA299592A4B8}" type="pres">
      <dgm:prSet presAssocID="{88B74882-0637-4E32-AD5F-369B3E8D1309}" presName="spNode" presStyleCnt="0"/>
      <dgm:spPr/>
    </dgm:pt>
    <dgm:pt modelId="{2ADD6FFD-2718-474F-AC0F-FA8550B89B16}" type="pres">
      <dgm:prSet presAssocID="{35BBED87-AC9A-4FAB-BFF0-1EDD5CB9CEDB}" presName="sibTrans" presStyleLbl="sibTrans1D1" presStyleIdx="4" presStyleCnt="5"/>
      <dgm:spPr/>
    </dgm:pt>
  </dgm:ptLst>
  <dgm:cxnLst>
    <dgm:cxn modelId="{0675DB09-B506-4A6B-9F45-48DD03FA0121}" srcId="{00DECB5D-87BD-46C9-9F16-DBC5EFC93F9C}" destId="{B1B73578-3A9A-4DC7-8293-4FB2EADFAF1D}" srcOrd="3" destOrd="0" parTransId="{9A825C0A-C90C-405E-8D25-579451F6A2C6}" sibTransId="{69605D87-B6C1-4169-B0CE-6D2110675249}"/>
    <dgm:cxn modelId="{57B73616-0404-419B-8603-3CECDFBC200F}" type="presOf" srcId="{69605D87-B6C1-4169-B0CE-6D2110675249}" destId="{E2D60F68-C136-4FA6-AE1F-22B30DD81591}" srcOrd="0" destOrd="0" presId="urn:microsoft.com/office/officeart/2005/8/layout/cycle6"/>
    <dgm:cxn modelId="{E11C281C-6C8C-45EB-BBBE-F2BC2B2DB6B1}" type="presOf" srcId="{00DECB5D-87BD-46C9-9F16-DBC5EFC93F9C}" destId="{FCCE468B-4BDC-4F63-BE83-764C22D390A0}" srcOrd="0" destOrd="0" presId="urn:microsoft.com/office/officeart/2005/8/layout/cycle6"/>
    <dgm:cxn modelId="{406DDD2E-D4D9-46E8-8C70-98BEEC66C6B3}" type="presOf" srcId="{E8ED0C7E-489D-4CC5-B2EF-C62578121071}" destId="{C3ABF9BA-19D6-4F41-AB8E-628D6A6567D6}" srcOrd="0" destOrd="0" presId="urn:microsoft.com/office/officeart/2005/8/layout/cycle6"/>
    <dgm:cxn modelId="{907C1531-AFEF-4568-A993-105E01369F60}" srcId="{00DECB5D-87BD-46C9-9F16-DBC5EFC93F9C}" destId="{E8ED0C7E-489D-4CC5-B2EF-C62578121071}" srcOrd="1" destOrd="0" parTransId="{1FB5550B-B1F6-495A-BA25-1388ED0FE015}" sibTransId="{DD88162B-F4FE-4FF1-ABD1-FB24107B56F3}"/>
    <dgm:cxn modelId="{919D4D5B-E362-4F54-A6F8-AEFD640DE5A1}" type="presOf" srcId="{35BBED87-AC9A-4FAB-BFF0-1EDD5CB9CEDB}" destId="{2ADD6FFD-2718-474F-AC0F-FA8550B89B16}" srcOrd="0" destOrd="0" presId="urn:microsoft.com/office/officeart/2005/8/layout/cycle6"/>
    <dgm:cxn modelId="{75300C41-530C-4FBA-8A73-A82F93D62F66}" type="presOf" srcId="{B1B73578-3A9A-4DC7-8293-4FB2EADFAF1D}" destId="{A17A4774-2DEB-4857-BCF8-FA58C831350B}" srcOrd="0" destOrd="0" presId="urn:microsoft.com/office/officeart/2005/8/layout/cycle6"/>
    <dgm:cxn modelId="{28AB5D59-255C-4C4C-B5CC-393E618C8C27}" srcId="{00DECB5D-87BD-46C9-9F16-DBC5EFC93F9C}" destId="{8A9C4C88-1B4A-4DF8-BAE2-1F9927633A3E}" srcOrd="2" destOrd="0" parTransId="{10F4E0E8-522A-41F1-BAE1-459651EE356B}" sibTransId="{8DB5D9F7-B652-4310-8325-0F51754180B3}"/>
    <dgm:cxn modelId="{25F9BC83-2317-40F0-ACD5-E10A36F8C19D}" type="presOf" srcId="{85A2884F-C7E2-45C7-B4E8-A7A714822631}" destId="{36898FBA-0A27-4A39-8FFA-715E3EE73F95}" srcOrd="0" destOrd="0" presId="urn:microsoft.com/office/officeart/2005/8/layout/cycle6"/>
    <dgm:cxn modelId="{A35737AB-7741-443F-8814-7705E7CAD091}" type="presOf" srcId="{8DB5D9F7-B652-4310-8325-0F51754180B3}" destId="{75312B56-3DD1-4551-A627-4A84C82BF70E}" srcOrd="0" destOrd="0" presId="urn:microsoft.com/office/officeart/2005/8/layout/cycle6"/>
    <dgm:cxn modelId="{25AB19AD-C17E-42DB-924D-5F89C032DDF7}" type="presOf" srcId="{8CB53F57-007F-4DA8-B61D-438751B96D65}" destId="{92BBB048-9598-4CD6-B09B-AE06F1F4FA54}" srcOrd="0" destOrd="0" presId="urn:microsoft.com/office/officeart/2005/8/layout/cycle6"/>
    <dgm:cxn modelId="{E157B8BC-CD8F-440B-8668-37B001339F62}" type="presOf" srcId="{88B74882-0637-4E32-AD5F-369B3E8D1309}" destId="{992FED08-D6CF-4C99-8BA4-1AB47F2E13C8}" srcOrd="0" destOrd="0" presId="urn:microsoft.com/office/officeart/2005/8/layout/cycle6"/>
    <dgm:cxn modelId="{E248BAC7-C0F0-4B7F-8E1F-D518A6CDF1A9}" type="presOf" srcId="{8A9C4C88-1B4A-4DF8-BAE2-1F9927633A3E}" destId="{F4223399-15A2-4991-B484-0FB965BBE822}" srcOrd="0" destOrd="0" presId="urn:microsoft.com/office/officeart/2005/8/layout/cycle6"/>
    <dgm:cxn modelId="{77B052CC-848F-43E7-9B85-68E0431ED49F}" srcId="{00DECB5D-87BD-46C9-9F16-DBC5EFC93F9C}" destId="{88B74882-0637-4E32-AD5F-369B3E8D1309}" srcOrd="4" destOrd="0" parTransId="{29C5032C-2158-4A86-8969-B4A8098B8EC3}" sibTransId="{35BBED87-AC9A-4FAB-BFF0-1EDD5CB9CEDB}"/>
    <dgm:cxn modelId="{18EE4DE9-5819-4834-B5C7-5FFE2E58E801}" srcId="{00DECB5D-87BD-46C9-9F16-DBC5EFC93F9C}" destId="{8CB53F57-007F-4DA8-B61D-438751B96D65}" srcOrd="0" destOrd="0" parTransId="{497AEBFD-14F4-43B0-A718-381A1D0C5766}" sibTransId="{85A2884F-C7E2-45C7-B4E8-A7A714822631}"/>
    <dgm:cxn modelId="{DB210CF2-A87F-4132-BF0E-4762E51012F4}" type="presOf" srcId="{DD88162B-F4FE-4FF1-ABD1-FB24107B56F3}" destId="{E0934D29-1BEC-4218-9AA8-F1CA3AA25CA4}" srcOrd="0" destOrd="0" presId="urn:microsoft.com/office/officeart/2005/8/layout/cycle6"/>
    <dgm:cxn modelId="{DA9E5B2D-7B1D-4B7D-A654-742301198CA9}" type="presParOf" srcId="{FCCE468B-4BDC-4F63-BE83-764C22D390A0}" destId="{92BBB048-9598-4CD6-B09B-AE06F1F4FA54}" srcOrd="0" destOrd="0" presId="urn:microsoft.com/office/officeart/2005/8/layout/cycle6"/>
    <dgm:cxn modelId="{E055D2E3-D6C0-4AE9-864B-1684D92CC306}" type="presParOf" srcId="{FCCE468B-4BDC-4F63-BE83-764C22D390A0}" destId="{DDE5CDC9-20A9-4167-9DF5-695291B3D7B8}" srcOrd="1" destOrd="0" presId="urn:microsoft.com/office/officeart/2005/8/layout/cycle6"/>
    <dgm:cxn modelId="{446C581D-5B65-4BE8-AD95-7469C480C527}" type="presParOf" srcId="{FCCE468B-4BDC-4F63-BE83-764C22D390A0}" destId="{36898FBA-0A27-4A39-8FFA-715E3EE73F95}" srcOrd="2" destOrd="0" presId="urn:microsoft.com/office/officeart/2005/8/layout/cycle6"/>
    <dgm:cxn modelId="{C0BC3A95-2E08-408A-9675-361EF7DFB447}" type="presParOf" srcId="{FCCE468B-4BDC-4F63-BE83-764C22D390A0}" destId="{C3ABF9BA-19D6-4F41-AB8E-628D6A6567D6}" srcOrd="3" destOrd="0" presId="urn:microsoft.com/office/officeart/2005/8/layout/cycle6"/>
    <dgm:cxn modelId="{76627D44-A5DA-4071-BC76-E2E984E3A91B}" type="presParOf" srcId="{FCCE468B-4BDC-4F63-BE83-764C22D390A0}" destId="{414FDDFF-0B8A-4C17-853A-2DE1D477E8D0}" srcOrd="4" destOrd="0" presId="urn:microsoft.com/office/officeart/2005/8/layout/cycle6"/>
    <dgm:cxn modelId="{53601720-440E-429A-9685-AEC47589F99D}" type="presParOf" srcId="{FCCE468B-4BDC-4F63-BE83-764C22D390A0}" destId="{E0934D29-1BEC-4218-9AA8-F1CA3AA25CA4}" srcOrd="5" destOrd="0" presId="urn:microsoft.com/office/officeart/2005/8/layout/cycle6"/>
    <dgm:cxn modelId="{AB0008AE-EB55-4DBC-8BDA-4ED2F9CD3873}" type="presParOf" srcId="{FCCE468B-4BDC-4F63-BE83-764C22D390A0}" destId="{F4223399-15A2-4991-B484-0FB965BBE822}" srcOrd="6" destOrd="0" presId="urn:microsoft.com/office/officeart/2005/8/layout/cycle6"/>
    <dgm:cxn modelId="{C564D324-F010-414A-9FB9-28B088161E06}" type="presParOf" srcId="{FCCE468B-4BDC-4F63-BE83-764C22D390A0}" destId="{8B11F1F3-D935-45F1-893E-FBFCDAE93D74}" srcOrd="7" destOrd="0" presId="urn:microsoft.com/office/officeart/2005/8/layout/cycle6"/>
    <dgm:cxn modelId="{9383E5BA-4D7A-465C-93B9-88B46DCDE847}" type="presParOf" srcId="{FCCE468B-4BDC-4F63-BE83-764C22D390A0}" destId="{75312B56-3DD1-4551-A627-4A84C82BF70E}" srcOrd="8" destOrd="0" presId="urn:microsoft.com/office/officeart/2005/8/layout/cycle6"/>
    <dgm:cxn modelId="{11921858-1B38-4132-A98E-ACF9C5260596}" type="presParOf" srcId="{FCCE468B-4BDC-4F63-BE83-764C22D390A0}" destId="{A17A4774-2DEB-4857-BCF8-FA58C831350B}" srcOrd="9" destOrd="0" presId="urn:microsoft.com/office/officeart/2005/8/layout/cycle6"/>
    <dgm:cxn modelId="{AE674C2D-DE67-4B20-AA2C-6F1FB23B50D4}" type="presParOf" srcId="{FCCE468B-4BDC-4F63-BE83-764C22D390A0}" destId="{3004B802-9AA2-41A7-95DF-C2D0C081F041}" srcOrd="10" destOrd="0" presId="urn:microsoft.com/office/officeart/2005/8/layout/cycle6"/>
    <dgm:cxn modelId="{31F96C93-5010-4294-B682-11688898CFDA}" type="presParOf" srcId="{FCCE468B-4BDC-4F63-BE83-764C22D390A0}" destId="{E2D60F68-C136-4FA6-AE1F-22B30DD81591}" srcOrd="11" destOrd="0" presId="urn:microsoft.com/office/officeart/2005/8/layout/cycle6"/>
    <dgm:cxn modelId="{6D65F36C-6D63-4C76-B048-F0858BA0A1F8}" type="presParOf" srcId="{FCCE468B-4BDC-4F63-BE83-764C22D390A0}" destId="{992FED08-D6CF-4C99-8BA4-1AB47F2E13C8}" srcOrd="12" destOrd="0" presId="urn:microsoft.com/office/officeart/2005/8/layout/cycle6"/>
    <dgm:cxn modelId="{51101AF4-3196-43BF-96AB-6C0BF16290D9}" type="presParOf" srcId="{FCCE468B-4BDC-4F63-BE83-764C22D390A0}" destId="{A8440871-DFFD-4DC3-8C07-EA299592A4B8}" srcOrd="13" destOrd="0" presId="urn:microsoft.com/office/officeart/2005/8/layout/cycle6"/>
    <dgm:cxn modelId="{AD94DD6D-39B4-491A-A439-3A9D0A25EEB2}" type="presParOf" srcId="{FCCE468B-4BDC-4F63-BE83-764C22D390A0}" destId="{2ADD6FFD-2718-474F-AC0F-FA8550B89B16}"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1BE7237-DFDA-4F04-8346-27964D069EC8}"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sl-SI"/>
        </a:p>
      </dgm:t>
    </dgm:pt>
    <dgm:pt modelId="{0032A4DD-5C3E-41E8-AB39-78268056C1ED}">
      <dgm:prSet phldrT="[besedilo]" phldr="0"/>
      <dgm:spPr/>
      <dgm:t>
        <a:bodyPr/>
        <a:lstStyle/>
        <a:p>
          <a:pPr rtl="0"/>
          <a:r>
            <a:rPr lang="sl-SI">
              <a:latin typeface="Corbel" panose="020B0503020204020204"/>
            </a:rPr>
            <a:t>Fokusiran kulinarični marketing destinacije</a:t>
          </a:r>
        </a:p>
      </dgm:t>
    </dgm:pt>
    <dgm:pt modelId="{F8645BAD-AE15-4524-9ED9-E5B3FF4E8533}" type="parTrans" cxnId="{3DCF958A-F02B-48A9-9C06-40775E3C6658}">
      <dgm:prSet/>
      <dgm:spPr/>
      <dgm:t>
        <a:bodyPr/>
        <a:lstStyle/>
        <a:p>
          <a:endParaRPr lang="sl-SI"/>
        </a:p>
      </dgm:t>
    </dgm:pt>
    <dgm:pt modelId="{7F5AE04A-A0FD-4F3E-890C-2B94A629DE89}" type="sibTrans" cxnId="{3DCF958A-F02B-48A9-9C06-40775E3C6658}">
      <dgm:prSet/>
      <dgm:spPr/>
      <dgm:t>
        <a:bodyPr/>
        <a:lstStyle/>
        <a:p>
          <a:endParaRPr lang="sl-SI"/>
        </a:p>
      </dgm:t>
    </dgm:pt>
    <dgm:pt modelId="{0AFD98A1-1549-4BF6-8578-72A96DCE98CE}">
      <dgm:prSet phldrT="[besedilo]" phldr="0"/>
      <dgm:spPr/>
      <dgm:t>
        <a:bodyPr/>
        <a:lstStyle/>
        <a:p>
          <a:pPr rtl="0"/>
          <a:r>
            <a:rPr lang="sl-SI">
              <a:latin typeface="Corbel" panose="020B0503020204020204"/>
            </a:rPr>
            <a:t>Standardizacija priprave jedi</a:t>
          </a:r>
          <a:endParaRPr lang="sl-SI"/>
        </a:p>
      </dgm:t>
    </dgm:pt>
    <dgm:pt modelId="{D8A10B04-E2F1-49E5-BA44-1A2DD6745007}" type="parTrans" cxnId="{29AB6DC6-9885-4C83-8AAB-C9C1383A7BFF}">
      <dgm:prSet/>
      <dgm:spPr/>
      <dgm:t>
        <a:bodyPr/>
        <a:lstStyle/>
        <a:p>
          <a:endParaRPr lang="sl-SI"/>
        </a:p>
      </dgm:t>
    </dgm:pt>
    <dgm:pt modelId="{FF836DFB-FC52-4E22-8FAA-629A46D17338}" type="sibTrans" cxnId="{29AB6DC6-9885-4C83-8AAB-C9C1383A7BFF}">
      <dgm:prSet/>
      <dgm:spPr/>
      <dgm:t>
        <a:bodyPr/>
        <a:lstStyle/>
        <a:p>
          <a:endParaRPr lang="sl-SI"/>
        </a:p>
      </dgm:t>
    </dgm:pt>
    <dgm:pt modelId="{66B3AC6B-6DB4-406A-9616-27286EA2D5CF}">
      <dgm:prSet phldrT="[besedilo]" phldr="0"/>
      <dgm:spPr/>
      <dgm:t>
        <a:bodyPr/>
        <a:lstStyle/>
        <a:p>
          <a:pPr rtl="0"/>
          <a:r>
            <a:rPr lang="sl-SI">
              <a:latin typeface="Corbel" panose="020B0503020204020204"/>
            </a:rPr>
            <a:t>Prepoznati tradicijo</a:t>
          </a:r>
          <a:endParaRPr lang="sl-SI"/>
        </a:p>
      </dgm:t>
    </dgm:pt>
    <dgm:pt modelId="{D589D826-109F-44FA-A8F0-DD9C570B0F5A}" type="parTrans" cxnId="{8A2A8F80-966D-40CA-859C-CFF96319946D}">
      <dgm:prSet/>
      <dgm:spPr/>
      <dgm:t>
        <a:bodyPr/>
        <a:lstStyle/>
        <a:p>
          <a:endParaRPr lang="sl-SI"/>
        </a:p>
      </dgm:t>
    </dgm:pt>
    <dgm:pt modelId="{E2B12369-4E61-43A0-B15B-C7B8C657C83D}" type="sibTrans" cxnId="{8A2A8F80-966D-40CA-859C-CFF96319946D}">
      <dgm:prSet/>
      <dgm:spPr/>
      <dgm:t>
        <a:bodyPr/>
        <a:lstStyle/>
        <a:p>
          <a:endParaRPr lang="sl-SI"/>
        </a:p>
      </dgm:t>
    </dgm:pt>
    <dgm:pt modelId="{55C3994F-4770-42B7-B09E-5EB33616AACF}">
      <dgm:prSet phldrT="[besedilo]" phldr="0"/>
      <dgm:spPr/>
      <dgm:t>
        <a:bodyPr/>
        <a:lstStyle/>
        <a:p>
          <a:pPr rtl="0"/>
          <a:r>
            <a:rPr lang="sl-SI">
              <a:latin typeface="Corbel" panose="020B0503020204020204"/>
            </a:rPr>
            <a:t>Jed nosi DNK destinacije</a:t>
          </a:r>
          <a:endParaRPr lang="sl-SI"/>
        </a:p>
      </dgm:t>
    </dgm:pt>
    <dgm:pt modelId="{4546C2DD-EB9F-4519-85DF-AD312FA629FF}" type="parTrans" cxnId="{880946CE-F1A5-4EE4-89C0-3535B0475B61}">
      <dgm:prSet/>
      <dgm:spPr/>
      <dgm:t>
        <a:bodyPr/>
        <a:lstStyle/>
        <a:p>
          <a:endParaRPr lang="sl-SI"/>
        </a:p>
      </dgm:t>
    </dgm:pt>
    <dgm:pt modelId="{78D930E5-ECEB-4B7C-BFAB-D0B98B45B3CF}" type="sibTrans" cxnId="{880946CE-F1A5-4EE4-89C0-3535B0475B61}">
      <dgm:prSet/>
      <dgm:spPr/>
      <dgm:t>
        <a:bodyPr/>
        <a:lstStyle/>
        <a:p>
          <a:endParaRPr lang="sl-SI"/>
        </a:p>
      </dgm:t>
    </dgm:pt>
    <dgm:pt modelId="{A137FA39-9D27-4CFF-A814-3FFDC7747B32}">
      <dgm:prSet phldrT="[besedilo]" phldr="0"/>
      <dgm:spPr/>
      <dgm:t>
        <a:bodyPr/>
        <a:lstStyle/>
        <a:p>
          <a:pPr rtl="0"/>
          <a:r>
            <a:rPr lang="sl-SI">
              <a:latin typeface="Corbel" panose="020B0503020204020204"/>
            </a:rPr>
            <a:t>Standardi tradicionalne priprave so jasni</a:t>
          </a:r>
          <a:endParaRPr lang="sl-SI"/>
        </a:p>
      </dgm:t>
    </dgm:pt>
    <dgm:pt modelId="{E20057A7-7A0D-4D3E-AB69-C200DF44DCF6}" type="parTrans" cxnId="{5A7EEF0F-2E82-46BA-BA75-09AF9E7A5759}">
      <dgm:prSet/>
      <dgm:spPr/>
      <dgm:t>
        <a:bodyPr/>
        <a:lstStyle/>
        <a:p>
          <a:endParaRPr lang="sl-SI"/>
        </a:p>
      </dgm:t>
    </dgm:pt>
    <dgm:pt modelId="{E288B8B7-E04A-4FE4-8C70-B1210C07F8B9}" type="sibTrans" cxnId="{5A7EEF0F-2E82-46BA-BA75-09AF9E7A5759}">
      <dgm:prSet/>
      <dgm:spPr/>
      <dgm:t>
        <a:bodyPr/>
        <a:lstStyle/>
        <a:p>
          <a:endParaRPr lang="sl-SI"/>
        </a:p>
      </dgm:t>
    </dgm:pt>
    <dgm:pt modelId="{DA1F5A9A-5895-4A75-836F-25EA6CC81337}">
      <dgm:prSet phldrT="[besedilo]" phldr="0"/>
      <dgm:spPr/>
      <dgm:t>
        <a:bodyPr/>
        <a:lstStyle/>
        <a:p>
          <a:pPr rtl="0"/>
          <a:r>
            <a:rPr lang="sl-SI">
              <a:latin typeface="Corbel" panose="020B0503020204020204"/>
            </a:rPr>
            <a:t>Jed brez sezone</a:t>
          </a:r>
        </a:p>
      </dgm:t>
    </dgm:pt>
    <dgm:pt modelId="{67CBF467-9C69-44D4-BC14-931D37DCBEB8}" type="parTrans" cxnId="{BF1E1CCA-2003-48E4-84E5-9A53961A3B7C}">
      <dgm:prSet/>
      <dgm:spPr/>
      <dgm:t>
        <a:bodyPr/>
        <a:lstStyle/>
        <a:p>
          <a:endParaRPr lang="sl-SI"/>
        </a:p>
      </dgm:t>
    </dgm:pt>
    <dgm:pt modelId="{5C57BD55-0179-4C34-A92F-CD84A2C3003D}" type="sibTrans" cxnId="{BF1E1CCA-2003-48E4-84E5-9A53961A3B7C}">
      <dgm:prSet/>
      <dgm:spPr/>
      <dgm:t>
        <a:bodyPr/>
        <a:lstStyle/>
        <a:p>
          <a:endParaRPr lang="sl-SI"/>
        </a:p>
      </dgm:t>
    </dgm:pt>
    <dgm:pt modelId="{F978426D-CD55-4F03-9140-07D89442B796}">
      <dgm:prSet phldrT="[besedilo]" phldr="0"/>
      <dgm:spPr/>
      <dgm:t>
        <a:bodyPr/>
        <a:lstStyle/>
        <a:p>
          <a:pPr rtl="0"/>
          <a:r>
            <a:rPr lang="sl-SI">
              <a:latin typeface="Corbel" panose="020B0503020204020204"/>
            </a:rPr>
            <a:t> Cena</a:t>
          </a:r>
          <a:endParaRPr lang="sl-SI"/>
        </a:p>
      </dgm:t>
    </dgm:pt>
    <dgm:pt modelId="{8274866E-1622-44E0-8544-8A340E4D319D}" type="parTrans" cxnId="{E1750D98-F5DC-4F9F-BA61-5664C2104A9F}">
      <dgm:prSet/>
      <dgm:spPr/>
      <dgm:t>
        <a:bodyPr/>
        <a:lstStyle/>
        <a:p>
          <a:endParaRPr lang="sl-SI"/>
        </a:p>
      </dgm:t>
    </dgm:pt>
    <dgm:pt modelId="{2CE57658-08DA-4CBE-8348-702E16A22BCD}" type="sibTrans" cxnId="{E1750D98-F5DC-4F9F-BA61-5664C2104A9F}">
      <dgm:prSet/>
      <dgm:spPr/>
      <dgm:t>
        <a:bodyPr/>
        <a:lstStyle/>
        <a:p>
          <a:endParaRPr lang="sl-SI"/>
        </a:p>
      </dgm:t>
    </dgm:pt>
    <dgm:pt modelId="{7E4687C3-6202-42A3-950B-979272C46E8A}">
      <dgm:prSet phldr="0"/>
      <dgm:spPr/>
      <dgm:t>
        <a:bodyPr/>
        <a:lstStyle/>
        <a:p>
          <a:pPr rtl="0"/>
          <a:r>
            <a:rPr lang="sl-SI">
              <a:latin typeface="Corbel" panose="020B0503020204020204"/>
            </a:rPr>
            <a:t>Manj je več</a:t>
          </a:r>
          <a:endParaRPr lang="sl-SI"/>
        </a:p>
      </dgm:t>
    </dgm:pt>
    <dgm:pt modelId="{86EDBB50-1078-4825-AC04-48BC3364205E}" type="parTrans" cxnId="{5DF62E3E-4586-46A2-BA97-F99CF9403DEF}">
      <dgm:prSet/>
      <dgm:spPr/>
    </dgm:pt>
    <dgm:pt modelId="{D7905693-4548-4AF6-A890-BAFF800D3358}" type="sibTrans" cxnId="{5DF62E3E-4586-46A2-BA97-F99CF9403DEF}">
      <dgm:prSet/>
      <dgm:spPr/>
    </dgm:pt>
    <dgm:pt modelId="{FCE41408-352E-4BED-9A0B-17612C8C6E37}" type="pres">
      <dgm:prSet presAssocID="{91BE7237-DFDA-4F04-8346-27964D069EC8}" presName="linearFlow" presStyleCnt="0">
        <dgm:presLayoutVars>
          <dgm:dir/>
          <dgm:animLvl val="lvl"/>
          <dgm:resizeHandles val="exact"/>
        </dgm:presLayoutVars>
      </dgm:prSet>
      <dgm:spPr/>
    </dgm:pt>
    <dgm:pt modelId="{74239034-6D6D-4853-AF44-71120C39A307}" type="pres">
      <dgm:prSet presAssocID="{0032A4DD-5C3E-41E8-AB39-78268056C1ED}" presName="composite" presStyleCnt="0"/>
      <dgm:spPr/>
    </dgm:pt>
    <dgm:pt modelId="{486D0BFE-F7D8-4A4B-85B1-1D5A5F603EFD}" type="pres">
      <dgm:prSet presAssocID="{0032A4DD-5C3E-41E8-AB39-78268056C1ED}" presName="parentText" presStyleLbl="alignNode1" presStyleIdx="0" presStyleCnt="4">
        <dgm:presLayoutVars>
          <dgm:chMax val="1"/>
          <dgm:bulletEnabled val="1"/>
        </dgm:presLayoutVars>
      </dgm:prSet>
      <dgm:spPr/>
    </dgm:pt>
    <dgm:pt modelId="{12031AF9-2C46-4763-8CE0-FD83D451C3E3}" type="pres">
      <dgm:prSet presAssocID="{0032A4DD-5C3E-41E8-AB39-78268056C1ED}" presName="descendantText" presStyleLbl="alignAcc1" presStyleIdx="0" presStyleCnt="4">
        <dgm:presLayoutVars>
          <dgm:bulletEnabled val="1"/>
        </dgm:presLayoutVars>
      </dgm:prSet>
      <dgm:spPr/>
    </dgm:pt>
    <dgm:pt modelId="{CB2F27FE-E143-4A75-90CA-516F97515BD4}" type="pres">
      <dgm:prSet presAssocID="{7F5AE04A-A0FD-4F3E-890C-2B94A629DE89}" presName="sp" presStyleCnt="0"/>
      <dgm:spPr/>
    </dgm:pt>
    <dgm:pt modelId="{9C978558-4A38-4FA0-A5FC-5C45665CA5A9}" type="pres">
      <dgm:prSet presAssocID="{66B3AC6B-6DB4-406A-9616-27286EA2D5CF}" presName="composite" presStyleCnt="0"/>
      <dgm:spPr/>
    </dgm:pt>
    <dgm:pt modelId="{E6DBC22B-30F2-4811-B735-13FE91D706AF}" type="pres">
      <dgm:prSet presAssocID="{66B3AC6B-6DB4-406A-9616-27286EA2D5CF}" presName="parentText" presStyleLbl="alignNode1" presStyleIdx="1" presStyleCnt="4">
        <dgm:presLayoutVars>
          <dgm:chMax val="1"/>
          <dgm:bulletEnabled val="1"/>
        </dgm:presLayoutVars>
      </dgm:prSet>
      <dgm:spPr/>
    </dgm:pt>
    <dgm:pt modelId="{3015807B-56E3-4E1D-A670-AD686F8AAE70}" type="pres">
      <dgm:prSet presAssocID="{66B3AC6B-6DB4-406A-9616-27286EA2D5CF}" presName="descendantText" presStyleLbl="alignAcc1" presStyleIdx="1" presStyleCnt="4">
        <dgm:presLayoutVars>
          <dgm:bulletEnabled val="1"/>
        </dgm:presLayoutVars>
      </dgm:prSet>
      <dgm:spPr/>
    </dgm:pt>
    <dgm:pt modelId="{1AB176E4-FE39-4B11-BF93-49FAD8CD2637}" type="pres">
      <dgm:prSet presAssocID="{E2B12369-4E61-43A0-B15B-C7B8C657C83D}" presName="sp" presStyleCnt="0"/>
      <dgm:spPr/>
    </dgm:pt>
    <dgm:pt modelId="{5CD6E7F0-F6C2-4A5F-9E4C-EDE91D59C7F2}" type="pres">
      <dgm:prSet presAssocID="{DA1F5A9A-5895-4A75-836F-25EA6CC81337}" presName="composite" presStyleCnt="0"/>
      <dgm:spPr/>
    </dgm:pt>
    <dgm:pt modelId="{FCAD48FD-0154-4025-B5B9-731D08AF7E25}" type="pres">
      <dgm:prSet presAssocID="{DA1F5A9A-5895-4A75-836F-25EA6CC81337}" presName="parentText" presStyleLbl="alignNode1" presStyleIdx="2" presStyleCnt="4">
        <dgm:presLayoutVars>
          <dgm:chMax val="1"/>
          <dgm:bulletEnabled val="1"/>
        </dgm:presLayoutVars>
      </dgm:prSet>
      <dgm:spPr/>
    </dgm:pt>
    <dgm:pt modelId="{9E11599C-34DC-4D4B-93C3-6FE8026C8911}" type="pres">
      <dgm:prSet presAssocID="{DA1F5A9A-5895-4A75-836F-25EA6CC81337}" presName="descendantText" presStyleLbl="alignAcc1" presStyleIdx="2" presStyleCnt="4">
        <dgm:presLayoutVars>
          <dgm:bulletEnabled val="1"/>
        </dgm:presLayoutVars>
      </dgm:prSet>
      <dgm:spPr/>
    </dgm:pt>
    <dgm:pt modelId="{40935A82-B6B4-467C-BAFE-85E748B12687}" type="pres">
      <dgm:prSet presAssocID="{5C57BD55-0179-4C34-A92F-CD84A2C3003D}" presName="sp" presStyleCnt="0"/>
      <dgm:spPr/>
    </dgm:pt>
    <dgm:pt modelId="{BB374CFC-5D91-4EDC-A544-0AE3F3406ACF}" type="pres">
      <dgm:prSet presAssocID="{F978426D-CD55-4F03-9140-07D89442B796}" presName="composite" presStyleCnt="0"/>
      <dgm:spPr/>
    </dgm:pt>
    <dgm:pt modelId="{868D8886-6A23-4765-83C6-66E1B00A32F2}" type="pres">
      <dgm:prSet presAssocID="{F978426D-CD55-4F03-9140-07D89442B796}" presName="parentText" presStyleLbl="alignNode1" presStyleIdx="3" presStyleCnt="4">
        <dgm:presLayoutVars>
          <dgm:chMax val="1"/>
          <dgm:bulletEnabled val="1"/>
        </dgm:presLayoutVars>
      </dgm:prSet>
      <dgm:spPr/>
    </dgm:pt>
    <dgm:pt modelId="{8DE00ECE-0ADA-431C-9A45-1D81FD52E587}" type="pres">
      <dgm:prSet presAssocID="{F978426D-CD55-4F03-9140-07D89442B796}" presName="descendantText" presStyleLbl="alignAcc1" presStyleIdx="3" presStyleCnt="4">
        <dgm:presLayoutVars>
          <dgm:bulletEnabled val="1"/>
        </dgm:presLayoutVars>
      </dgm:prSet>
      <dgm:spPr/>
    </dgm:pt>
  </dgm:ptLst>
  <dgm:cxnLst>
    <dgm:cxn modelId="{5A7EEF0F-2E82-46BA-BA75-09AF9E7A5759}" srcId="{66B3AC6B-6DB4-406A-9616-27286EA2D5CF}" destId="{A137FA39-9D27-4CFF-A814-3FFDC7747B32}" srcOrd="1" destOrd="0" parTransId="{E20057A7-7A0D-4D3E-AB69-C200DF44DCF6}" sibTransId="{E288B8B7-E04A-4FE4-8C70-B1210C07F8B9}"/>
    <dgm:cxn modelId="{45C5943A-A97C-4C4A-8313-DA809094AB89}" type="presOf" srcId="{91BE7237-DFDA-4F04-8346-27964D069EC8}" destId="{FCE41408-352E-4BED-9A0B-17612C8C6E37}" srcOrd="0" destOrd="0" presId="urn:microsoft.com/office/officeart/2005/8/layout/chevron2"/>
    <dgm:cxn modelId="{5DF62E3E-4586-46A2-BA97-F99CF9403DEF}" srcId="{0032A4DD-5C3E-41E8-AB39-78268056C1ED}" destId="{7E4687C3-6202-42A3-950B-979272C46E8A}" srcOrd="0" destOrd="0" parTransId="{86EDBB50-1078-4825-AC04-48BC3364205E}" sibTransId="{D7905693-4548-4AF6-A890-BAFF800D3358}"/>
    <dgm:cxn modelId="{8F67B152-12EC-4D62-B437-AE5DABF06636}" type="presOf" srcId="{F978426D-CD55-4F03-9140-07D89442B796}" destId="{868D8886-6A23-4765-83C6-66E1B00A32F2}" srcOrd="0" destOrd="0" presId="urn:microsoft.com/office/officeart/2005/8/layout/chevron2"/>
    <dgm:cxn modelId="{87422856-4AAB-4C4B-AA29-6193781B8CED}" type="presOf" srcId="{66B3AC6B-6DB4-406A-9616-27286EA2D5CF}" destId="{E6DBC22B-30F2-4811-B735-13FE91D706AF}" srcOrd="0" destOrd="0" presId="urn:microsoft.com/office/officeart/2005/8/layout/chevron2"/>
    <dgm:cxn modelId="{8A2A8F80-966D-40CA-859C-CFF96319946D}" srcId="{91BE7237-DFDA-4F04-8346-27964D069EC8}" destId="{66B3AC6B-6DB4-406A-9616-27286EA2D5CF}" srcOrd="1" destOrd="0" parTransId="{D589D826-109F-44FA-A8F0-DD9C570B0F5A}" sibTransId="{E2B12369-4E61-43A0-B15B-C7B8C657C83D}"/>
    <dgm:cxn modelId="{E39E7F84-C25D-4BF3-94A7-116F0A13B2E8}" type="presOf" srcId="{A137FA39-9D27-4CFF-A814-3FFDC7747B32}" destId="{3015807B-56E3-4E1D-A670-AD686F8AAE70}" srcOrd="0" destOrd="1" presId="urn:microsoft.com/office/officeart/2005/8/layout/chevron2"/>
    <dgm:cxn modelId="{C1029F88-A209-44F2-842C-ECDAB9686BAB}" type="presOf" srcId="{7E4687C3-6202-42A3-950B-979272C46E8A}" destId="{12031AF9-2C46-4763-8CE0-FD83D451C3E3}" srcOrd="0" destOrd="0" presId="urn:microsoft.com/office/officeart/2005/8/layout/chevron2"/>
    <dgm:cxn modelId="{3DCF958A-F02B-48A9-9C06-40775E3C6658}" srcId="{91BE7237-DFDA-4F04-8346-27964D069EC8}" destId="{0032A4DD-5C3E-41E8-AB39-78268056C1ED}" srcOrd="0" destOrd="0" parTransId="{F8645BAD-AE15-4524-9ED9-E5B3FF4E8533}" sibTransId="{7F5AE04A-A0FD-4F3E-890C-2B94A629DE89}"/>
    <dgm:cxn modelId="{E1750D98-F5DC-4F9F-BA61-5664C2104A9F}" srcId="{91BE7237-DFDA-4F04-8346-27964D069EC8}" destId="{F978426D-CD55-4F03-9140-07D89442B796}" srcOrd="3" destOrd="0" parTransId="{8274866E-1622-44E0-8544-8A340E4D319D}" sibTransId="{2CE57658-08DA-4CBE-8348-702E16A22BCD}"/>
    <dgm:cxn modelId="{20F8589F-E46A-4399-AAF4-C01627285C21}" type="presOf" srcId="{0AFD98A1-1549-4BF6-8578-72A96DCE98CE}" destId="{12031AF9-2C46-4763-8CE0-FD83D451C3E3}" srcOrd="0" destOrd="1" presId="urn:microsoft.com/office/officeart/2005/8/layout/chevron2"/>
    <dgm:cxn modelId="{29AB6DC6-9885-4C83-8AAB-C9C1383A7BFF}" srcId="{0032A4DD-5C3E-41E8-AB39-78268056C1ED}" destId="{0AFD98A1-1549-4BF6-8578-72A96DCE98CE}" srcOrd="1" destOrd="0" parTransId="{D8A10B04-E2F1-49E5-BA44-1A2DD6745007}" sibTransId="{FF836DFB-FC52-4E22-8FAA-629A46D17338}"/>
    <dgm:cxn modelId="{BF1E1CCA-2003-48E4-84E5-9A53961A3B7C}" srcId="{91BE7237-DFDA-4F04-8346-27964D069EC8}" destId="{DA1F5A9A-5895-4A75-836F-25EA6CC81337}" srcOrd="2" destOrd="0" parTransId="{67CBF467-9C69-44D4-BC14-931D37DCBEB8}" sibTransId="{5C57BD55-0179-4C34-A92F-CD84A2C3003D}"/>
    <dgm:cxn modelId="{880946CE-F1A5-4EE4-89C0-3535B0475B61}" srcId="{66B3AC6B-6DB4-406A-9616-27286EA2D5CF}" destId="{55C3994F-4770-42B7-B09E-5EB33616AACF}" srcOrd="0" destOrd="0" parTransId="{4546C2DD-EB9F-4519-85DF-AD312FA629FF}" sibTransId="{78D930E5-ECEB-4B7C-BFAB-D0B98B45B3CF}"/>
    <dgm:cxn modelId="{CD9A16D3-90AA-4838-8ABA-DB8F75148696}" type="presOf" srcId="{DA1F5A9A-5895-4A75-836F-25EA6CC81337}" destId="{FCAD48FD-0154-4025-B5B9-731D08AF7E25}" srcOrd="0" destOrd="0" presId="urn:microsoft.com/office/officeart/2005/8/layout/chevron2"/>
    <dgm:cxn modelId="{B90E10E3-6335-4F28-9460-D2249ADE68AB}" type="presOf" srcId="{0032A4DD-5C3E-41E8-AB39-78268056C1ED}" destId="{486D0BFE-F7D8-4A4B-85B1-1D5A5F603EFD}" srcOrd="0" destOrd="0" presId="urn:microsoft.com/office/officeart/2005/8/layout/chevron2"/>
    <dgm:cxn modelId="{DCCE85EA-1A14-46F6-94FA-80255041AA1C}" type="presOf" srcId="{55C3994F-4770-42B7-B09E-5EB33616AACF}" destId="{3015807B-56E3-4E1D-A670-AD686F8AAE70}" srcOrd="0" destOrd="0" presId="urn:microsoft.com/office/officeart/2005/8/layout/chevron2"/>
    <dgm:cxn modelId="{EF649342-76D7-487A-834E-95E01AC7E2BD}" type="presParOf" srcId="{FCE41408-352E-4BED-9A0B-17612C8C6E37}" destId="{74239034-6D6D-4853-AF44-71120C39A307}" srcOrd="0" destOrd="0" presId="urn:microsoft.com/office/officeart/2005/8/layout/chevron2"/>
    <dgm:cxn modelId="{CAE431A2-EA05-4A1C-9F8A-343E9DCC8521}" type="presParOf" srcId="{74239034-6D6D-4853-AF44-71120C39A307}" destId="{486D0BFE-F7D8-4A4B-85B1-1D5A5F603EFD}" srcOrd="0" destOrd="0" presId="urn:microsoft.com/office/officeart/2005/8/layout/chevron2"/>
    <dgm:cxn modelId="{EF00F617-87B2-418B-85C6-34738C11DBDC}" type="presParOf" srcId="{74239034-6D6D-4853-AF44-71120C39A307}" destId="{12031AF9-2C46-4763-8CE0-FD83D451C3E3}" srcOrd="1" destOrd="0" presId="urn:microsoft.com/office/officeart/2005/8/layout/chevron2"/>
    <dgm:cxn modelId="{E812F192-1505-4AA1-BEC3-1F92559821BD}" type="presParOf" srcId="{FCE41408-352E-4BED-9A0B-17612C8C6E37}" destId="{CB2F27FE-E143-4A75-90CA-516F97515BD4}" srcOrd="1" destOrd="0" presId="urn:microsoft.com/office/officeart/2005/8/layout/chevron2"/>
    <dgm:cxn modelId="{34799F6A-699F-4239-9422-A5FE99554663}" type="presParOf" srcId="{FCE41408-352E-4BED-9A0B-17612C8C6E37}" destId="{9C978558-4A38-4FA0-A5FC-5C45665CA5A9}" srcOrd="2" destOrd="0" presId="urn:microsoft.com/office/officeart/2005/8/layout/chevron2"/>
    <dgm:cxn modelId="{CA00A7B1-3B85-47B5-BACA-A576A507E9B1}" type="presParOf" srcId="{9C978558-4A38-4FA0-A5FC-5C45665CA5A9}" destId="{E6DBC22B-30F2-4811-B735-13FE91D706AF}" srcOrd="0" destOrd="0" presId="urn:microsoft.com/office/officeart/2005/8/layout/chevron2"/>
    <dgm:cxn modelId="{E38467A7-6D9C-4F78-A2FD-2654123CD84D}" type="presParOf" srcId="{9C978558-4A38-4FA0-A5FC-5C45665CA5A9}" destId="{3015807B-56E3-4E1D-A670-AD686F8AAE70}" srcOrd="1" destOrd="0" presId="urn:microsoft.com/office/officeart/2005/8/layout/chevron2"/>
    <dgm:cxn modelId="{7EE0D92F-F8A2-44F5-A8C5-EFE1718DE547}" type="presParOf" srcId="{FCE41408-352E-4BED-9A0B-17612C8C6E37}" destId="{1AB176E4-FE39-4B11-BF93-49FAD8CD2637}" srcOrd="3" destOrd="0" presId="urn:microsoft.com/office/officeart/2005/8/layout/chevron2"/>
    <dgm:cxn modelId="{EB7817A4-6A29-4D30-804D-51976DF1D9F8}" type="presParOf" srcId="{FCE41408-352E-4BED-9A0B-17612C8C6E37}" destId="{5CD6E7F0-F6C2-4A5F-9E4C-EDE91D59C7F2}" srcOrd="4" destOrd="0" presId="urn:microsoft.com/office/officeart/2005/8/layout/chevron2"/>
    <dgm:cxn modelId="{43F61078-CD90-442C-B6C0-6F4322B910EB}" type="presParOf" srcId="{5CD6E7F0-F6C2-4A5F-9E4C-EDE91D59C7F2}" destId="{FCAD48FD-0154-4025-B5B9-731D08AF7E25}" srcOrd="0" destOrd="0" presId="urn:microsoft.com/office/officeart/2005/8/layout/chevron2"/>
    <dgm:cxn modelId="{9BD095C4-2048-4AAB-9D9D-FE7EAB03E5B5}" type="presParOf" srcId="{5CD6E7F0-F6C2-4A5F-9E4C-EDE91D59C7F2}" destId="{9E11599C-34DC-4D4B-93C3-6FE8026C8911}" srcOrd="1" destOrd="0" presId="urn:microsoft.com/office/officeart/2005/8/layout/chevron2"/>
    <dgm:cxn modelId="{066C57EC-16EC-4175-A7E4-733C1D95D0FD}" type="presParOf" srcId="{FCE41408-352E-4BED-9A0B-17612C8C6E37}" destId="{40935A82-B6B4-467C-BAFE-85E748B12687}" srcOrd="5" destOrd="0" presId="urn:microsoft.com/office/officeart/2005/8/layout/chevron2"/>
    <dgm:cxn modelId="{21F550B4-E471-4CC2-8B99-1C287B57D14F}" type="presParOf" srcId="{FCE41408-352E-4BED-9A0B-17612C8C6E37}" destId="{BB374CFC-5D91-4EDC-A544-0AE3F3406ACF}" srcOrd="6" destOrd="0" presId="urn:microsoft.com/office/officeart/2005/8/layout/chevron2"/>
    <dgm:cxn modelId="{DB6CCBFF-466B-4141-8A6A-973CCD7AD905}" type="presParOf" srcId="{BB374CFC-5D91-4EDC-A544-0AE3F3406ACF}" destId="{868D8886-6A23-4765-83C6-66E1B00A32F2}" srcOrd="0" destOrd="0" presId="urn:microsoft.com/office/officeart/2005/8/layout/chevron2"/>
    <dgm:cxn modelId="{E8754E0C-11B5-4454-96D2-FAA69DFBF74D}" type="presParOf" srcId="{BB374CFC-5D91-4EDC-A544-0AE3F3406ACF}" destId="{8DE00ECE-0ADA-431C-9A45-1D81FD52E58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123E46-C6DC-4657-AE22-8BF2713E7E0E}" type="doc">
      <dgm:prSet loTypeId="urn:microsoft.com/office/officeart/2005/8/layout/pyramid1" loCatId="pyramid" qsTypeId="urn:microsoft.com/office/officeart/2005/8/quickstyle/simple1" qsCatId="simple" csTypeId="urn:microsoft.com/office/officeart/2005/8/colors/accent1_2" csCatId="accent1" phldr="1"/>
      <dgm:spPr/>
    </dgm:pt>
    <dgm:pt modelId="{60712E9D-6CFC-4A28-8B4B-2570F48954B6}">
      <dgm:prSet phldrT="[besedilo]" phldr="0"/>
      <dgm:spPr/>
      <dgm:t>
        <a:bodyPr/>
        <a:lstStyle/>
        <a:p>
          <a:endParaRPr lang="sl-SI"/>
        </a:p>
      </dgm:t>
    </dgm:pt>
    <dgm:pt modelId="{7F7F687B-E8F2-4174-B229-87E0C89661D0}" type="parTrans" cxnId="{A9DC02B0-FC9B-4B4E-80CC-0388856790D8}">
      <dgm:prSet/>
      <dgm:spPr/>
    </dgm:pt>
    <dgm:pt modelId="{55EE8C2B-E3F7-41A3-8256-418E94C4F06E}" type="sibTrans" cxnId="{A9DC02B0-FC9B-4B4E-80CC-0388856790D8}">
      <dgm:prSet/>
      <dgm:spPr/>
    </dgm:pt>
    <dgm:pt modelId="{35D494C9-01B8-4ACA-9116-459656049670}">
      <dgm:prSet phldrT="[besedilo]" phldr="0"/>
      <dgm:spPr/>
      <dgm:t>
        <a:bodyPr/>
        <a:lstStyle/>
        <a:p>
          <a:r>
            <a:rPr lang="sl-SI">
              <a:latin typeface="Corbel" panose="020B0503020204020204"/>
            </a:rPr>
            <a:t>postrv</a:t>
          </a:r>
          <a:endParaRPr lang="sl-SI"/>
        </a:p>
      </dgm:t>
    </dgm:pt>
    <dgm:pt modelId="{3699F572-C22C-4DA6-9658-145EDCD5B97A}" type="parTrans" cxnId="{8F9FAD1B-AFD8-4245-AD73-F42F5FFBD404}">
      <dgm:prSet/>
      <dgm:spPr/>
    </dgm:pt>
    <dgm:pt modelId="{75D6B5F6-FD69-43D9-9B80-E92D83003CEF}" type="sibTrans" cxnId="{8F9FAD1B-AFD8-4245-AD73-F42F5FFBD404}">
      <dgm:prSet/>
      <dgm:spPr/>
    </dgm:pt>
    <dgm:pt modelId="{564F2D02-5984-4BFE-A179-F8B5EC3DC661}" type="pres">
      <dgm:prSet presAssocID="{21123E46-C6DC-4657-AE22-8BF2713E7E0E}" presName="Name0" presStyleCnt="0">
        <dgm:presLayoutVars>
          <dgm:dir/>
          <dgm:animLvl val="lvl"/>
          <dgm:resizeHandles val="exact"/>
        </dgm:presLayoutVars>
      </dgm:prSet>
      <dgm:spPr/>
    </dgm:pt>
    <dgm:pt modelId="{AF1E79D7-F3E5-4165-8D16-186215092658}" type="pres">
      <dgm:prSet presAssocID="{60712E9D-6CFC-4A28-8B4B-2570F48954B6}" presName="Name8" presStyleCnt="0"/>
      <dgm:spPr/>
    </dgm:pt>
    <dgm:pt modelId="{D13F4E0B-F904-4EE7-8921-F7FC3EB82DF7}" type="pres">
      <dgm:prSet presAssocID="{60712E9D-6CFC-4A28-8B4B-2570F48954B6}" presName="level" presStyleLbl="node1" presStyleIdx="0" presStyleCnt="2">
        <dgm:presLayoutVars>
          <dgm:chMax val="1"/>
          <dgm:bulletEnabled val="1"/>
        </dgm:presLayoutVars>
      </dgm:prSet>
      <dgm:spPr/>
    </dgm:pt>
    <dgm:pt modelId="{31A35925-5F2A-4126-8BF0-60CB5861CBF4}" type="pres">
      <dgm:prSet presAssocID="{60712E9D-6CFC-4A28-8B4B-2570F48954B6}" presName="levelTx" presStyleLbl="revTx" presStyleIdx="0" presStyleCnt="0">
        <dgm:presLayoutVars>
          <dgm:chMax val="1"/>
          <dgm:bulletEnabled val="1"/>
        </dgm:presLayoutVars>
      </dgm:prSet>
      <dgm:spPr/>
    </dgm:pt>
    <dgm:pt modelId="{12516F7F-F05A-4F18-951B-F14F23577C9B}" type="pres">
      <dgm:prSet presAssocID="{35D494C9-01B8-4ACA-9116-459656049670}" presName="Name8" presStyleCnt="0"/>
      <dgm:spPr/>
    </dgm:pt>
    <dgm:pt modelId="{3FC1587A-FA22-4F04-9349-0BFA46C83101}" type="pres">
      <dgm:prSet presAssocID="{35D494C9-01B8-4ACA-9116-459656049670}" presName="level" presStyleLbl="node1" presStyleIdx="1" presStyleCnt="2">
        <dgm:presLayoutVars>
          <dgm:chMax val="1"/>
          <dgm:bulletEnabled val="1"/>
        </dgm:presLayoutVars>
      </dgm:prSet>
      <dgm:spPr/>
    </dgm:pt>
    <dgm:pt modelId="{EDBD9040-7E69-4AD7-99EC-30E348368C41}" type="pres">
      <dgm:prSet presAssocID="{35D494C9-01B8-4ACA-9116-459656049670}" presName="levelTx" presStyleLbl="revTx" presStyleIdx="0" presStyleCnt="0">
        <dgm:presLayoutVars>
          <dgm:chMax val="1"/>
          <dgm:bulletEnabled val="1"/>
        </dgm:presLayoutVars>
      </dgm:prSet>
      <dgm:spPr/>
    </dgm:pt>
  </dgm:ptLst>
  <dgm:cxnLst>
    <dgm:cxn modelId="{0984EF02-A379-484D-A6ED-D5B47BE6C4AC}" type="presOf" srcId="{60712E9D-6CFC-4A28-8B4B-2570F48954B6}" destId="{D13F4E0B-F904-4EE7-8921-F7FC3EB82DF7}" srcOrd="0" destOrd="0" presId="urn:microsoft.com/office/officeart/2005/8/layout/pyramid1"/>
    <dgm:cxn modelId="{EE56801A-904B-440D-811F-645A3963A964}" type="presOf" srcId="{60712E9D-6CFC-4A28-8B4B-2570F48954B6}" destId="{31A35925-5F2A-4126-8BF0-60CB5861CBF4}" srcOrd="1" destOrd="0" presId="urn:microsoft.com/office/officeart/2005/8/layout/pyramid1"/>
    <dgm:cxn modelId="{8F9FAD1B-AFD8-4245-AD73-F42F5FFBD404}" srcId="{21123E46-C6DC-4657-AE22-8BF2713E7E0E}" destId="{35D494C9-01B8-4ACA-9116-459656049670}" srcOrd="1" destOrd="0" parTransId="{3699F572-C22C-4DA6-9658-145EDCD5B97A}" sibTransId="{75D6B5F6-FD69-43D9-9B80-E92D83003CEF}"/>
    <dgm:cxn modelId="{260FE82C-0913-4A12-B050-D751D0F4ADC3}" type="presOf" srcId="{35D494C9-01B8-4ACA-9116-459656049670}" destId="{3FC1587A-FA22-4F04-9349-0BFA46C83101}" srcOrd="0" destOrd="0" presId="urn:microsoft.com/office/officeart/2005/8/layout/pyramid1"/>
    <dgm:cxn modelId="{A9DC02B0-FC9B-4B4E-80CC-0388856790D8}" srcId="{21123E46-C6DC-4657-AE22-8BF2713E7E0E}" destId="{60712E9D-6CFC-4A28-8B4B-2570F48954B6}" srcOrd="0" destOrd="0" parTransId="{7F7F687B-E8F2-4174-B229-87E0C89661D0}" sibTransId="{55EE8C2B-E3F7-41A3-8256-418E94C4F06E}"/>
    <dgm:cxn modelId="{867759CA-DB2B-43A0-BD76-86A6481E2111}" type="presOf" srcId="{21123E46-C6DC-4657-AE22-8BF2713E7E0E}" destId="{564F2D02-5984-4BFE-A179-F8B5EC3DC661}" srcOrd="0" destOrd="0" presId="urn:microsoft.com/office/officeart/2005/8/layout/pyramid1"/>
    <dgm:cxn modelId="{4540C0CE-AF19-4E99-B1A7-FAFA686F521A}" type="presOf" srcId="{35D494C9-01B8-4ACA-9116-459656049670}" destId="{EDBD9040-7E69-4AD7-99EC-30E348368C41}" srcOrd="1" destOrd="0" presId="urn:microsoft.com/office/officeart/2005/8/layout/pyramid1"/>
    <dgm:cxn modelId="{7ACBD2CB-5907-4367-8ADD-C0536EEF5613}" type="presParOf" srcId="{564F2D02-5984-4BFE-A179-F8B5EC3DC661}" destId="{AF1E79D7-F3E5-4165-8D16-186215092658}" srcOrd="0" destOrd="0" presId="urn:microsoft.com/office/officeart/2005/8/layout/pyramid1"/>
    <dgm:cxn modelId="{4526EFE0-98C2-4465-BC1F-B233472F1DD2}" type="presParOf" srcId="{AF1E79D7-F3E5-4165-8D16-186215092658}" destId="{D13F4E0B-F904-4EE7-8921-F7FC3EB82DF7}" srcOrd="0" destOrd="0" presId="urn:microsoft.com/office/officeart/2005/8/layout/pyramid1"/>
    <dgm:cxn modelId="{FD8A4395-C405-40C1-A22B-CA8525E7DB8E}" type="presParOf" srcId="{AF1E79D7-F3E5-4165-8D16-186215092658}" destId="{31A35925-5F2A-4126-8BF0-60CB5861CBF4}" srcOrd="1" destOrd="0" presId="urn:microsoft.com/office/officeart/2005/8/layout/pyramid1"/>
    <dgm:cxn modelId="{B47BBFF7-CDF1-4154-B78C-962FB83DCE88}" type="presParOf" srcId="{564F2D02-5984-4BFE-A179-F8B5EC3DC661}" destId="{12516F7F-F05A-4F18-951B-F14F23577C9B}" srcOrd="1" destOrd="0" presId="urn:microsoft.com/office/officeart/2005/8/layout/pyramid1"/>
    <dgm:cxn modelId="{FC6CB17F-10F5-40BD-B8BD-8FD443106EA5}" type="presParOf" srcId="{12516F7F-F05A-4F18-951B-F14F23577C9B}" destId="{3FC1587A-FA22-4F04-9349-0BFA46C83101}" srcOrd="0" destOrd="0" presId="urn:microsoft.com/office/officeart/2005/8/layout/pyramid1"/>
    <dgm:cxn modelId="{77838A3D-29C8-4396-BD1E-54404D7339BB}" type="presParOf" srcId="{12516F7F-F05A-4F18-951B-F14F23577C9B}" destId="{EDBD9040-7E69-4AD7-99EC-30E348368C4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123E46-C6DC-4657-AE22-8BF2713E7E0E}" type="doc">
      <dgm:prSet loTypeId="urn:microsoft.com/office/officeart/2005/8/layout/pyramid1" loCatId="pyramid" qsTypeId="urn:microsoft.com/office/officeart/2005/8/quickstyle/simple1" qsCatId="simple" csTypeId="urn:microsoft.com/office/officeart/2005/8/colors/accent1_2" csCatId="accent1" phldr="1"/>
      <dgm:spPr/>
    </dgm:pt>
    <dgm:pt modelId="{60712E9D-6CFC-4A28-8B4B-2570F48954B6}">
      <dgm:prSet phldrT="[besedilo]" phldr="0"/>
      <dgm:spPr/>
      <dgm:t>
        <a:bodyPr/>
        <a:lstStyle/>
        <a:p>
          <a:pPr rtl="0"/>
          <a:r>
            <a:rPr lang="sl-SI">
              <a:latin typeface="Corbel" panose="020B0503020204020204"/>
            </a:rPr>
            <a:t>polenta</a:t>
          </a:r>
          <a:endParaRPr lang="sl-SI"/>
        </a:p>
      </dgm:t>
    </dgm:pt>
    <dgm:pt modelId="{7F7F687B-E8F2-4174-B229-87E0C89661D0}" type="parTrans" cxnId="{A9DC02B0-FC9B-4B4E-80CC-0388856790D8}">
      <dgm:prSet/>
      <dgm:spPr/>
    </dgm:pt>
    <dgm:pt modelId="{55EE8C2B-E3F7-41A3-8256-418E94C4F06E}" type="sibTrans" cxnId="{A9DC02B0-FC9B-4B4E-80CC-0388856790D8}">
      <dgm:prSet/>
      <dgm:spPr/>
    </dgm:pt>
    <dgm:pt modelId="{35D494C9-01B8-4ACA-9116-459656049670}">
      <dgm:prSet phldrT="[besedilo]" phldr="0"/>
      <dgm:spPr/>
      <dgm:t>
        <a:bodyPr/>
        <a:lstStyle/>
        <a:p>
          <a:pPr rtl="0"/>
          <a:r>
            <a:rPr lang="sl-SI">
              <a:latin typeface="Corbel" panose="020B0503020204020204"/>
            </a:rPr>
            <a:t>Kranjska klobasa</a:t>
          </a:r>
          <a:endParaRPr lang="sl-SI"/>
        </a:p>
      </dgm:t>
    </dgm:pt>
    <dgm:pt modelId="{3699F572-C22C-4DA6-9658-145EDCD5B97A}" type="parTrans" cxnId="{8F9FAD1B-AFD8-4245-AD73-F42F5FFBD404}">
      <dgm:prSet/>
      <dgm:spPr/>
    </dgm:pt>
    <dgm:pt modelId="{75D6B5F6-FD69-43D9-9B80-E92D83003CEF}" type="sibTrans" cxnId="{8F9FAD1B-AFD8-4245-AD73-F42F5FFBD404}">
      <dgm:prSet/>
      <dgm:spPr/>
    </dgm:pt>
    <dgm:pt modelId="{2B6B67F1-994F-4C6B-91A4-AB6E4B09750B}">
      <dgm:prSet phldr="0"/>
      <dgm:spPr/>
      <dgm:t>
        <a:bodyPr/>
        <a:lstStyle/>
        <a:p>
          <a:pPr rtl="0"/>
          <a:r>
            <a:rPr lang="sl-SI">
              <a:latin typeface="Corbel" panose="020B0503020204020204"/>
            </a:rPr>
            <a:t>Kislo zelje</a:t>
          </a:r>
        </a:p>
      </dgm:t>
    </dgm:pt>
    <dgm:pt modelId="{9755E0C1-A377-46FF-A6D6-080B965EA4B9}" type="parTrans" cxnId="{6E8DE4FD-1A7F-4717-AD62-25AB954CA842}">
      <dgm:prSet/>
      <dgm:spPr/>
    </dgm:pt>
    <dgm:pt modelId="{28127EBF-D63F-4C87-BA6E-7A51568FF1D0}" type="sibTrans" cxnId="{6E8DE4FD-1A7F-4717-AD62-25AB954CA842}">
      <dgm:prSet/>
      <dgm:spPr/>
    </dgm:pt>
    <dgm:pt modelId="{564F2D02-5984-4BFE-A179-F8B5EC3DC661}" type="pres">
      <dgm:prSet presAssocID="{21123E46-C6DC-4657-AE22-8BF2713E7E0E}" presName="Name0" presStyleCnt="0">
        <dgm:presLayoutVars>
          <dgm:dir/>
          <dgm:animLvl val="lvl"/>
          <dgm:resizeHandles val="exact"/>
        </dgm:presLayoutVars>
      </dgm:prSet>
      <dgm:spPr/>
    </dgm:pt>
    <dgm:pt modelId="{AF1E79D7-F3E5-4165-8D16-186215092658}" type="pres">
      <dgm:prSet presAssocID="{60712E9D-6CFC-4A28-8B4B-2570F48954B6}" presName="Name8" presStyleCnt="0"/>
      <dgm:spPr/>
    </dgm:pt>
    <dgm:pt modelId="{D13F4E0B-F904-4EE7-8921-F7FC3EB82DF7}" type="pres">
      <dgm:prSet presAssocID="{60712E9D-6CFC-4A28-8B4B-2570F48954B6}" presName="level" presStyleLbl="node1" presStyleIdx="0" presStyleCnt="3">
        <dgm:presLayoutVars>
          <dgm:chMax val="1"/>
          <dgm:bulletEnabled val="1"/>
        </dgm:presLayoutVars>
      </dgm:prSet>
      <dgm:spPr/>
    </dgm:pt>
    <dgm:pt modelId="{31A35925-5F2A-4126-8BF0-60CB5861CBF4}" type="pres">
      <dgm:prSet presAssocID="{60712E9D-6CFC-4A28-8B4B-2570F48954B6}" presName="levelTx" presStyleLbl="revTx" presStyleIdx="0" presStyleCnt="0">
        <dgm:presLayoutVars>
          <dgm:chMax val="1"/>
          <dgm:bulletEnabled val="1"/>
        </dgm:presLayoutVars>
      </dgm:prSet>
      <dgm:spPr/>
    </dgm:pt>
    <dgm:pt modelId="{D07D8A49-D923-409F-8655-6B2C35266458}" type="pres">
      <dgm:prSet presAssocID="{2B6B67F1-994F-4C6B-91A4-AB6E4B09750B}" presName="Name8" presStyleCnt="0"/>
      <dgm:spPr/>
    </dgm:pt>
    <dgm:pt modelId="{0B1114FF-1431-454D-91D4-22755C214D28}" type="pres">
      <dgm:prSet presAssocID="{2B6B67F1-994F-4C6B-91A4-AB6E4B09750B}" presName="level" presStyleLbl="node1" presStyleIdx="1" presStyleCnt="3">
        <dgm:presLayoutVars>
          <dgm:chMax val="1"/>
          <dgm:bulletEnabled val="1"/>
        </dgm:presLayoutVars>
      </dgm:prSet>
      <dgm:spPr/>
    </dgm:pt>
    <dgm:pt modelId="{29E5FD06-5010-49C6-9D8B-A8D6CA9EAFCB}" type="pres">
      <dgm:prSet presAssocID="{2B6B67F1-994F-4C6B-91A4-AB6E4B09750B}" presName="levelTx" presStyleLbl="revTx" presStyleIdx="0" presStyleCnt="0">
        <dgm:presLayoutVars>
          <dgm:chMax val="1"/>
          <dgm:bulletEnabled val="1"/>
        </dgm:presLayoutVars>
      </dgm:prSet>
      <dgm:spPr/>
    </dgm:pt>
    <dgm:pt modelId="{12516F7F-F05A-4F18-951B-F14F23577C9B}" type="pres">
      <dgm:prSet presAssocID="{35D494C9-01B8-4ACA-9116-459656049670}" presName="Name8" presStyleCnt="0"/>
      <dgm:spPr/>
    </dgm:pt>
    <dgm:pt modelId="{3FC1587A-FA22-4F04-9349-0BFA46C83101}" type="pres">
      <dgm:prSet presAssocID="{35D494C9-01B8-4ACA-9116-459656049670}" presName="level" presStyleLbl="node1" presStyleIdx="2" presStyleCnt="3">
        <dgm:presLayoutVars>
          <dgm:chMax val="1"/>
          <dgm:bulletEnabled val="1"/>
        </dgm:presLayoutVars>
      </dgm:prSet>
      <dgm:spPr/>
    </dgm:pt>
    <dgm:pt modelId="{EDBD9040-7E69-4AD7-99EC-30E348368C41}" type="pres">
      <dgm:prSet presAssocID="{35D494C9-01B8-4ACA-9116-459656049670}" presName="levelTx" presStyleLbl="revTx" presStyleIdx="0" presStyleCnt="0">
        <dgm:presLayoutVars>
          <dgm:chMax val="1"/>
          <dgm:bulletEnabled val="1"/>
        </dgm:presLayoutVars>
      </dgm:prSet>
      <dgm:spPr/>
    </dgm:pt>
  </dgm:ptLst>
  <dgm:cxnLst>
    <dgm:cxn modelId="{B186CC09-CBC7-4561-9A11-9D573815774C}" type="presOf" srcId="{35D494C9-01B8-4ACA-9116-459656049670}" destId="{EDBD9040-7E69-4AD7-99EC-30E348368C41}" srcOrd="1" destOrd="0" presId="urn:microsoft.com/office/officeart/2005/8/layout/pyramid1"/>
    <dgm:cxn modelId="{8F9FAD1B-AFD8-4245-AD73-F42F5FFBD404}" srcId="{21123E46-C6DC-4657-AE22-8BF2713E7E0E}" destId="{35D494C9-01B8-4ACA-9116-459656049670}" srcOrd="2" destOrd="0" parTransId="{3699F572-C22C-4DA6-9658-145EDCD5B97A}" sibTransId="{75D6B5F6-FD69-43D9-9B80-E92D83003CEF}"/>
    <dgm:cxn modelId="{7E029F2B-5D47-46AD-92FE-A4CB0BCBCFB9}" type="presOf" srcId="{60712E9D-6CFC-4A28-8B4B-2570F48954B6}" destId="{31A35925-5F2A-4126-8BF0-60CB5861CBF4}" srcOrd="1" destOrd="0" presId="urn:microsoft.com/office/officeart/2005/8/layout/pyramid1"/>
    <dgm:cxn modelId="{A5093730-5727-4B62-9965-83AE35558F6A}" type="presOf" srcId="{60712E9D-6CFC-4A28-8B4B-2570F48954B6}" destId="{D13F4E0B-F904-4EE7-8921-F7FC3EB82DF7}" srcOrd="0" destOrd="0" presId="urn:microsoft.com/office/officeart/2005/8/layout/pyramid1"/>
    <dgm:cxn modelId="{87A0A476-05D8-46B1-A7B4-BBB4B5A370C5}" type="presOf" srcId="{2B6B67F1-994F-4C6B-91A4-AB6E4B09750B}" destId="{29E5FD06-5010-49C6-9D8B-A8D6CA9EAFCB}" srcOrd="1" destOrd="0" presId="urn:microsoft.com/office/officeart/2005/8/layout/pyramid1"/>
    <dgm:cxn modelId="{A9DC02B0-FC9B-4B4E-80CC-0388856790D8}" srcId="{21123E46-C6DC-4657-AE22-8BF2713E7E0E}" destId="{60712E9D-6CFC-4A28-8B4B-2570F48954B6}" srcOrd="0" destOrd="0" parTransId="{7F7F687B-E8F2-4174-B229-87E0C89661D0}" sibTransId="{55EE8C2B-E3F7-41A3-8256-418E94C4F06E}"/>
    <dgm:cxn modelId="{295396B8-6927-4355-BA36-C2646BD7E47B}" type="presOf" srcId="{2B6B67F1-994F-4C6B-91A4-AB6E4B09750B}" destId="{0B1114FF-1431-454D-91D4-22755C214D28}" srcOrd="0" destOrd="0" presId="urn:microsoft.com/office/officeart/2005/8/layout/pyramid1"/>
    <dgm:cxn modelId="{867759CA-DB2B-43A0-BD76-86A6481E2111}" type="presOf" srcId="{21123E46-C6DC-4657-AE22-8BF2713E7E0E}" destId="{564F2D02-5984-4BFE-A179-F8B5EC3DC661}" srcOrd="0" destOrd="0" presId="urn:microsoft.com/office/officeart/2005/8/layout/pyramid1"/>
    <dgm:cxn modelId="{C54370EE-C3A8-4978-9BEB-4EF1002CF4F3}" type="presOf" srcId="{35D494C9-01B8-4ACA-9116-459656049670}" destId="{3FC1587A-FA22-4F04-9349-0BFA46C83101}" srcOrd="0" destOrd="0" presId="urn:microsoft.com/office/officeart/2005/8/layout/pyramid1"/>
    <dgm:cxn modelId="{6E8DE4FD-1A7F-4717-AD62-25AB954CA842}" srcId="{21123E46-C6DC-4657-AE22-8BF2713E7E0E}" destId="{2B6B67F1-994F-4C6B-91A4-AB6E4B09750B}" srcOrd="1" destOrd="0" parTransId="{9755E0C1-A377-46FF-A6D6-080B965EA4B9}" sibTransId="{28127EBF-D63F-4C87-BA6E-7A51568FF1D0}"/>
    <dgm:cxn modelId="{14482EA8-A530-41EC-85B4-A532DF83F625}" type="presParOf" srcId="{564F2D02-5984-4BFE-A179-F8B5EC3DC661}" destId="{AF1E79D7-F3E5-4165-8D16-186215092658}" srcOrd="0" destOrd="0" presId="urn:microsoft.com/office/officeart/2005/8/layout/pyramid1"/>
    <dgm:cxn modelId="{1901B670-4A31-4336-BD01-59668A5DB907}" type="presParOf" srcId="{AF1E79D7-F3E5-4165-8D16-186215092658}" destId="{D13F4E0B-F904-4EE7-8921-F7FC3EB82DF7}" srcOrd="0" destOrd="0" presId="urn:microsoft.com/office/officeart/2005/8/layout/pyramid1"/>
    <dgm:cxn modelId="{615A1BA1-19E0-41A4-8A5D-058FBD91618E}" type="presParOf" srcId="{AF1E79D7-F3E5-4165-8D16-186215092658}" destId="{31A35925-5F2A-4126-8BF0-60CB5861CBF4}" srcOrd="1" destOrd="0" presId="urn:microsoft.com/office/officeart/2005/8/layout/pyramid1"/>
    <dgm:cxn modelId="{282DBF58-BBC0-4068-86BE-A39BAA3374EF}" type="presParOf" srcId="{564F2D02-5984-4BFE-A179-F8B5EC3DC661}" destId="{D07D8A49-D923-409F-8655-6B2C35266458}" srcOrd="1" destOrd="0" presId="urn:microsoft.com/office/officeart/2005/8/layout/pyramid1"/>
    <dgm:cxn modelId="{FA37ED8B-D540-45A8-B1BD-11DB5CD6F532}" type="presParOf" srcId="{D07D8A49-D923-409F-8655-6B2C35266458}" destId="{0B1114FF-1431-454D-91D4-22755C214D28}" srcOrd="0" destOrd="0" presId="urn:microsoft.com/office/officeart/2005/8/layout/pyramid1"/>
    <dgm:cxn modelId="{3930A38E-E697-4D5E-A88C-606ADC99E0C6}" type="presParOf" srcId="{D07D8A49-D923-409F-8655-6B2C35266458}" destId="{29E5FD06-5010-49C6-9D8B-A8D6CA9EAFCB}" srcOrd="1" destOrd="0" presId="urn:microsoft.com/office/officeart/2005/8/layout/pyramid1"/>
    <dgm:cxn modelId="{E748A76F-A745-4A62-80EE-9FAD9BC003D3}" type="presParOf" srcId="{564F2D02-5984-4BFE-A179-F8B5EC3DC661}" destId="{12516F7F-F05A-4F18-951B-F14F23577C9B}" srcOrd="2" destOrd="0" presId="urn:microsoft.com/office/officeart/2005/8/layout/pyramid1"/>
    <dgm:cxn modelId="{5F2FB81A-5967-4AA3-B5A8-CBD59F9141E0}" type="presParOf" srcId="{12516F7F-F05A-4F18-951B-F14F23577C9B}" destId="{3FC1587A-FA22-4F04-9349-0BFA46C83101}" srcOrd="0" destOrd="0" presId="urn:microsoft.com/office/officeart/2005/8/layout/pyramid1"/>
    <dgm:cxn modelId="{B66342EA-9CEC-46EA-ADA4-CFF9505B24B3}" type="presParOf" srcId="{12516F7F-F05A-4F18-951B-F14F23577C9B}" destId="{EDBD9040-7E69-4AD7-99EC-30E348368C41}"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123E46-C6DC-4657-AE22-8BF2713E7E0E}" type="doc">
      <dgm:prSet loTypeId="urn:microsoft.com/office/officeart/2005/8/layout/pyramid1" loCatId="pyramid" qsTypeId="urn:microsoft.com/office/officeart/2005/8/quickstyle/simple1" qsCatId="simple" csTypeId="urn:microsoft.com/office/officeart/2005/8/colors/accent1_2" csCatId="accent1" phldr="1"/>
      <dgm:spPr/>
    </dgm:pt>
    <dgm:pt modelId="{60712E9D-6CFC-4A28-8B4B-2570F48954B6}">
      <dgm:prSet phldrT="[besedilo]" phldr="0"/>
      <dgm:spPr/>
      <dgm:t>
        <a:bodyPr/>
        <a:lstStyle/>
        <a:p>
          <a:endParaRPr lang="sl-SI"/>
        </a:p>
      </dgm:t>
    </dgm:pt>
    <dgm:pt modelId="{7F7F687B-E8F2-4174-B229-87E0C89661D0}" type="parTrans" cxnId="{A9DC02B0-FC9B-4B4E-80CC-0388856790D8}">
      <dgm:prSet/>
      <dgm:spPr/>
    </dgm:pt>
    <dgm:pt modelId="{55EE8C2B-E3F7-41A3-8256-418E94C4F06E}" type="sibTrans" cxnId="{A9DC02B0-FC9B-4B4E-80CC-0388856790D8}">
      <dgm:prSet/>
      <dgm:spPr/>
    </dgm:pt>
    <dgm:pt modelId="{35D494C9-01B8-4ACA-9116-459656049670}">
      <dgm:prSet phldrT="[besedilo]" phldr="0"/>
      <dgm:spPr/>
      <dgm:t>
        <a:bodyPr/>
        <a:lstStyle/>
        <a:p>
          <a:pPr rtl="0"/>
          <a:r>
            <a:rPr lang="sl-SI">
              <a:latin typeface="Corbel" panose="020B0503020204020204"/>
            </a:rPr>
            <a:t>viljamovka</a:t>
          </a:r>
          <a:endParaRPr lang="sl-SI"/>
        </a:p>
      </dgm:t>
    </dgm:pt>
    <dgm:pt modelId="{3699F572-C22C-4DA6-9658-145EDCD5B97A}" type="parTrans" cxnId="{8F9FAD1B-AFD8-4245-AD73-F42F5FFBD404}">
      <dgm:prSet/>
      <dgm:spPr/>
    </dgm:pt>
    <dgm:pt modelId="{75D6B5F6-FD69-43D9-9B80-E92D83003CEF}" type="sibTrans" cxnId="{8F9FAD1B-AFD8-4245-AD73-F42F5FFBD404}">
      <dgm:prSet/>
      <dgm:spPr/>
    </dgm:pt>
    <dgm:pt modelId="{564F2D02-5984-4BFE-A179-F8B5EC3DC661}" type="pres">
      <dgm:prSet presAssocID="{21123E46-C6DC-4657-AE22-8BF2713E7E0E}" presName="Name0" presStyleCnt="0">
        <dgm:presLayoutVars>
          <dgm:dir/>
          <dgm:animLvl val="lvl"/>
          <dgm:resizeHandles val="exact"/>
        </dgm:presLayoutVars>
      </dgm:prSet>
      <dgm:spPr/>
    </dgm:pt>
    <dgm:pt modelId="{AF1E79D7-F3E5-4165-8D16-186215092658}" type="pres">
      <dgm:prSet presAssocID="{60712E9D-6CFC-4A28-8B4B-2570F48954B6}" presName="Name8" presStyleCnt="0"/>
      <dgm:spPr/>
    </dgm:pt>
    <dgm:pt modelId="{D13F4E0B-F904-4EE7-8921-F7FC3EB82DF7}" type="pres">
      <dgm:prSet presAssocID="{60712E9D-6CFC-4A28-8B4B-2570F48954B6}" presName="level" presStyleLbl="node1" presStyleIdx="0" presStyleCnt="2">
        <dgm:presLayoutVars>
          <dgm:chMax val="1"/>
          <dgm:bulletEnabled val="1"/>
        </dgm:presLayoutVars>
      </dgm:prSet>
      <dgm:spPr/>
    </dgm:pt>
    <dgm:pt modelId="{31A35925-5F2A-4126-8BF0-60CB5861CBF4}" type="pres">
      <dgm:prSet presAssocID="{60712E9D-6CFC-4A28-8B4B-2570F48954B6}" presName="levelTx" presStyleLbl="revTx" presStyleIdx="0" presStyleCnt="0">
        <dgm:presLayoutVars>
          <dgm:chMax val="1"/>
          <dgm:bulletEnabled val="1"/>
        </dgm:presLayoutVars>
      </dgm:prSet>
      <dgm:spPr/>
    </dgm:pt>
    <dgm:pt modelId="{12516F7F-F05A-4F18-951B-F14F23577C9B}" type="pres">
      <dgm:prSet presAssocID="{35D494C9-01B8-4ACA-9116-459656049670}" presName="Name8" presStyleCnt="0"/>
      <dgm:spPr/>
    </dgm:pt>
    <dgm:pt modelId="{3FC1587A-FA22-4F04-9349-0BFA46C83101}" type="pres">
      <dgm:prSet presAssocID="{35D494C9-01B8-4ACA-9116-459656049670}" presName="level" presStyleLbl="node1" presStyleIdx="1" presStyleCnt="2">
        <dgm:presLayoutVars>
          <dgm:chMax val="1"/>
          <dgm:bulletEnabled val="1"/>
        </dgm:presLayoutVars>
      </dgm:prSet>
      <dgm:spPr/>
    </dgm:pt>
    <dgm:pt modelId="{EDBD9040-7E69-4AD7-99EC-30E348368C41}" type="pres">
      <dgm:prSet presAssocID="{35D494C9-01B8-4ACA-9116-459656049670}" presName="levelTx" presStyleLbl="revTx" presStyleIdx="0" presStyleCnt="0">
        <dgm:presLayoutVars>
          <dgm:chMax val="1"/>
          <dgm:bulletEnabled val="1"/>
        </dgm:presLayoutVars>
      </dgm:prSet>
      <dgm:spPr/>
    </dgm:pt>
  </dgm:ptLst>
  <dgm:cxnLst>
    <dgm:cxn modelId="{0984EF02-A379-484D-A6ED-D5B47BE6C4AC}" type="presOf" srcId="{60712E9D-6CFC-4A28-8B4B-2570F48954B6}" destId="{D13F4E0B-F904-4EE7-8921-F7FC3EB82DF7}" srcOrd="0" destOrd="0" presId="urn:microsoft.com/office/officeart/2005/8/layout/pyramid1"/>
    <dgm:cxn modelId="{EE56801A-904B-440D-811F-645A3963A964}" type="presOf" srcId="{60712E9D-6CFC-4A28-8B4B-2570F48954B6}" destId="{31A35925-5F2A-4126-8BF0-60CB5861CBF4}" srcOrd="1" destOrd="0" presId="urn:microsoft.com/office/officeart/2005/8/layout/pyramid1"/>
    <dgm:cxn modelId="{8F9FAD1B-AFD8-4245-AD73-F42F5FFBD404}" srcId="{21123E46-C6DC-4657-AE22-8BF2713E7E0E}" destId="{35D494C9-01B8-4ACA-9116-459656049670}" srcOrd="1" destOrd="0" parTransId="{3699F572-C22C-4DA6-9658-145EDCD5B97A}" sibTransId="{75D6B5F6-FD69-43D9-9B80-E92D83003CEF}"/>
    <dgm:cxn modelId="{260FE82C-0913-4A12-B050-D751D0F4ADC3}" type="presOf" srcId="{35D494C9-01B8-4ACA-9116-459656049670}" destId="{3FC1587A-FA22-4F04-9349-0BFA46C83101}" srcOrd="0" destOrd="0" presId="urn:microsoft.com/office/officeart/2005/8/layout/pyramid1"/>
    <dgm:cxn modelId="{A9DC02B0-FC9B-4B4E-80CC-0388856790D8}" srcId="{21123E46-C6DC-4657-AE22-8BF2713E7E0E}" destId="{60712E9D-6CFC-4A28-8B4B-2570F48954B6}" srcOrd="0" destOrd="0" parTransId="{7F7F687B-E8F2-4174-B229-87E0C89661D0}" sibTransId="{55EE8C2B-E3F7-41A3-8256-418E94C4F06E}"/>
    <dgm:cxn modelId="{867759CA-DB2B-43A0-BD76-86A6481E2111}" type="presOf" srcId="{21123E46-C6DC-4657-AE22-8BF2713E7E0E}" destId="{564F2D02-5984-4BFE-A179-F8B5EC3DC661}" srcOrd="0" destOrd="0" presId="urn:microsoft.com/office/officeart/2005/8/layout/pyramid1"/>
    <dgm:cxn modelId="{4540C0CE-AF19-4E99-B1A7-FAFA686F521A}" type="presOf" srcId="{35D494C9-01B8-4ACA-9116-459656049670}" destId="{EDBD9040-7E69-4AD7-99EC-30E348368C41}" srcOrd="1" destOrd="0" presId="urn:microsoft.com/office/officeart/2005/8/layout/pyramid1"/>
    <dgm:cxn modelId="{7ACBD2CB-5907-4367-8ADD-C0536EEF5613}" type="presParOf" srcId="{564F2D02-5984-4BFE-A179-F8B5EC3DC661}" destId="{AF1E79D7-F3E5-4165-8D16-186215092658}" srcOrd="0" destOrd="0" presId="urn:microsoft.com/office/officeart/2005/8/layout/pyramid1"/>
    <dgm:cxn modelId="{4526EFE0-98C2-4465-BC1F-B233472F1DD2}" type="presParOf" srcId="{AF1E79D7-F3E5-4165-8D16-186215092658}" destId="{D13F4E0B-F904-4EE7-8921-F7FC3EB82DF7}" srcOrd="0" destOrd="0" presId="urn:microsoft.com/office/officeart/2005/8/layout/pyramid1"/>
    <dgm:cxn modelId="{FD8A4395-C405-40C1-A22B-CA8525E7DB8E}" type="presParOf" srcId="{AF1E79D7-F3E5-4165-8D16-186215092658}" destId="{31A35925-5F2A-4126-8BF0-60CB5861CBF4}" srcOrd="1" destOrd="0" presId="urn:microsoft.com/office/officeart/2005/8/layout/pyramid1"/>
    <dgm:cxn modelId="{B47BBFF7-CDF1-4154-B78C-962FB83DCE88}" type="presParOf" srcId="{564F2D02-5984-4BFE-A179-F8B5EC3DC661}" destId="{12516F7F-F05A-4F18-951B-F14F23577C9B}" srcOrd="1" destOrd="0" presId="urn:microsoft.com/office/officeart/2005/8/layout/pyramid1"/>
    <dgm:cxn modelId="{FC6CB17F-10F5-40BD-B8BD-8FD443106EA5}" type="presParOf" srcId="{12516F7F-F05A-4F18-951B-F14F23577C9B}" destId="{3FC1587A-FA22-4F04-9349-0BFA46C83101}" srcOrd="0" destOrd="0" presId="urn:microsoft.com/office/officeart/2005/8/layout/pyramid1"/>
    <dgm:cxn modelId="{77838A3D-29C8-4396-BD1E-54404D7339BB}" type="presParOf" srcId="{12516F7F-F05A-4F18-951B-F14F23577C9B}" destId="{EDBD9040-7E69-4AD7-99EC-30E348368C41}" srcOrd="1" destOrd="0" presId="urn:microsoft.com/office/officeart/2005/8/layout/pyramid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799FAE-94D4-4B6D-95C3-32215CE9836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sl-SI"/>
        </a:p>
      </dgm:t>
    </dgm:pt>
    <dgm:pt modelId="{17E083B0-E928-49D0-BCBC-79BB9B8A158B}">
      <dgm:prSet phldrT="[besedilo]" phldr="0"/>
      <dgm:spPr/>
      <dgm:t>
        <a:bodyPr/>
        <a:lstStyle/>
        <a:p>
          <a:pPr rtl="0"/>
          <a:r>
            <a:rPr lang="sl-SI">
              <a:latin typeface="Corbel" panose="020B0503020204020204"/>
            </a:rPr>
            <a:t>Procesirana živila</a:t>
          </a:r>
          <a:endParaRPr lang="sl-SI"/>
        </a:p>
      </dgm:t>
    </dgm:pt>
    <dgm:pt modelId="{7945DE40-782E-453F-A089-64D9B34BFA9F}" type="parTrans" cxnId="{E310A199-CB67-4FF0-8463-FB5C35A5B2CA}">
      <dgm:prSet/>
      <dgm:spPr/>
      <dgm:t>
        <a:bodyPr/>
        <a:lstStyle/>
        <a:p>
          <a:endParaRPr lang="sl-SI"/>
        </a:p>
      </dgm:t>
    </dgm:pt>
    <dgm:pt modelId="{5E27ECD6-8BE2-4718-B363-B5386A0E657D}" type="sibTrans" cxnId="{E310A199-CB67-4FF0-8463-FB5C35A5B2CA}">
      <dgm:prSet/>
      <dgm:spPr/>
      <dgm:t>
        <a:bodyPr/>
        <a:lstStyle/>
        <a:p>
          <a:endParaRPr lang="sl-SI"/>
        </a:p>
      </dgm:t>
    </dgm:pt>
    <dgm:pt modelId="{4A1FEB56-7F2D-4FBA-BF3B-7B88289EA16B}">
      <dgm:prSet phldrT="[besedilo]" phldr="0"/>
      <dgm:spPr/>
      <dgm:t>
        <a:bodyPr/>
        <a:lstStyle/>
        <a:p>
          <a:pPr rtl="0"/>
          <a:r>
            <a:rPr lang="sl-SI">
              <a:latin typeface="Corbel"/>
            </a:rPr>
            <a:t>Sveže sestavine</a:t>
          </a:r>
        </a:p>
      </dgm:t>
    </dgm:pt>
    <dgm:pt modelId="{F1897C34-7B2C-4A2F-9EF6-0152E31A2735}" type="parTrans" cxnId="{F06CB5E5-E52B-4AAE-BBBA-E7A9725CF344}">
      <dgm:prSet/>
      <dgm:spPr/>
      <dgm:t>
        <a:bodyPr/>
        <a:lstStyle/>
        <a:p>
          <a:endParaRPr lang="sl-SI"/>
        </a:p>
      </dgm:t>
    </dgm:pt>
    <dgm:pt modelId="{AD152E3C-6091-4ED3-B539-C34C620D13E5}" type="sibTrans" cxnId="{F06CB5E5-E52B-4AAE-BBBA-E7A9725CF344}">
      <dgm:prSet/>
      <dgm:spPr/>
      <dgm:t>
        <a:bodyPr/>
        <a:lstStyle/>
        <a:p>
          <a:endParaRPr lang="sl-SI"/>
        </a:p>
      </dgm:t>
    </dgm:pt>
    <dgm:pt modelId="{DF6CDA97-056C-4C6E-B5BE-FC62ECDA37D3}">
      <dgm:prSet phldrT="[besedilo]" phldr="0"/>
      <dgm:spPr/>
      <dgm:t>
        <a:bodyPr/>
        <a:lstStyle/>
        <a:p>
          <a:pPr rtl="0"/>
          <a:r>
            <a:rPr lang="sl-SI">
              <a:latin typeface="Corbel"/>
            </a:rPr>
            <a:t>Brez bližnjic</a:t>
          </a:r>
        </a:p>
      </dgm:t>
    </dgm:pt>
    <dgm:pt modelId="{0F50EF29-BD95-4023-A934-C1BD68A0A71A}" type="parTrans" cxnId="{3500A172-DBBF-4D73-B066-C5E5FD3CDB2B}">
      <dgm:prSet/>
      <dgm:spPr/>
      <dgm:t>
        <a:bodyPr/>
        <a:lstStyle/>
        <a:p>
          <a:endParaRPr lang="sl-SI"/>
        </a:p>
      </dgm:t>
    </dgm:pt>
    <dgm:pt modelId="{3BE6D0E9-BC3F-406B-B27B-E217146FEFE0}" type="sibTrans" cxnId="{3500A172-DBBF-4D73-B066-C5E5FD3CDB2B}">
      <dgm:prSet/>
      <dgm:spPr/>
      <dgm:t>
        <a:bodyPr/>
        <a:lstStyle/>
        <a:p>
          <a:endParaRPr lang="sl-SI"/>
        </a:p>
      </dgm:t>
    </dgm:pt>
    <dgm:pt modelId="{D15C6EB2-3179-47F5-9EF1-3BBF6DB164CD}">
      <dgm:prSet phldrT="[besedilo]" phldr="0"/>
      <dgm:spPr/>
      <dgm:t>
        <a:bodyPr/>
        <a:lstStyle/>
        <a:p>
          <a:pPr rtl="0"/>
          <a:r>
            <a:rPr lang="sl-SI">
              <a:latin typeface="Corbel"/>
            </a:rPr>
            <a:t>Živalske maščobe</a:t>
          </a:r>
        </a:p>
      </dgm:t>
    </dgm:pt>
    <dgm:pt modelId="{0B7FBEA7-3261-472B-8748-CD2BD7CA79A1}" type="parTrans" cxnId="{EADCDA05-A9ED-4563-AD64-687553F8AE54}">
      <dgm:prSet/>
      <dgm:spPr/>
      <dgm:t>
        <a:bodyPr/>
        <a:lstStyle/>
        <a:p>
          <a:endParaRPr lang="sl-SI"/>
        </a:p>
      </dgm:t>
    </dgm:pt>
    <dgm:pt modelId="{156445C1-D113-405F-B5FE-F43076E5D3FA}" type="sibTrans" cxnId="{EADCDA05-A9ED-4563-AD64-687553F8AE54}">
      <dgm:prSet/>
      <dgm:spPr/>
      <dgm:t>
        <a:bodyPr/>
        <a:lstStyle/>
        <a:p>
          <a:endParaRPr lang="sl-SI"/>
        </a:p>
      </dgm:t>
    </dgm:pt>
    <dgm:pt modelId="{AC00BEFE-AB22-4B8F-90BE-12941086E86A}">
      <dgm:prSet phldrT="[besedilo]" phldr="0"/>
      <dgm:spPr/>
      <dgm:t>
        <a:bodyPr/>
        <a:lstStyle/>
        <a:p>
          <a:pPr rtl="0"/>
          <a:r>
            <a:rPr lang="sl-SI">
              <a:latin typeface="Corbel"/>
            </a:rPr>
            <a:t>Minimiziramo </a:t>
          </a:r>
          <a:endParaRPr lang="sl-SI" err="1"/>
        </a:p>
      </dgm:t>
    </dgm:pt>
    <dgm:pt modelId="{CE981DDC-CF98-4B64-90E4-193700E18DBD}" type="parTrans" cxnId="{E8809ADC-0D47-49DA-B2C6-FD371501FD17}">
      <dgm:prSet/>
      <dgm:spPr/>
      <dgm:t>
        <a:bodyPr/>
        <a:lstStyle/>
        <a:p>
          <a:endParaRPr lang="sl-SI"/>
        </a:p>
      </dgm:t>
    </dgm:pt>
    <dgm:pt modelId="{D28837FB-1A31-4255-8854-117C9B3422E6}" type="sibTrans" cxnId="{E8809ADC-0D47-49DA-B2C6-FD371501FD17}">
      <dgm:prSet/>
      <dgm:spPr/>
      <dgm:t>
        <a:bodyPr/>
        <a:lstStyle/>
        <a:p>
          <a:endParaRPr lang="sl-SI"/>
        </a:p>
      </dgm:t>
    </dgm:pt>
    <dgm:pt modelId="{CD8F5000-84E6-490C-BF6B-771FC02C2E5D}">
      <dgm:prSet phldrT="[besedilo]" phldr="0"/>
      <dgm:spPr/>
      <dgm:t>
        <a:bodyPr/>
        <a:lstStyle/>
        <a:p>
          <a:pPr rtl="0"/>
          <a:r>
            <a:rPr lang="sl-SI">
              <a:latin typeface="Corbel"/>
            </a:rPr>
            <a:t>Visoko-kvalitetne rastlinske maščobe</a:t>
          </a:r>
        </a:p>
      </dgm:t>
    </dgm:pt>
    <dgm:pt modelId="{2693C25B-CC5F-4BE5-833E-1951CDA032F9}" type="parTrans" cxnId="{0B014643-C813-4270-B018-9F3EC5CFC8E4}">
      <dgm:prSet/>
      <dgm:spPr/>
      <dgm:t>
        <a:bodyPr/>
        <a:lstStyle/>
        <a:p>
          <a:endParaRPr lang="sl-SI"/>
        </a:p>
      </dgm:t>
    </dgm:pt>
    <dgm:pt modelId="{D68D8F26-652D-43C8-80F4-B680F7AAF126}" type="sibTrans" cxnId="{0B014643-C813-4270-B018-9F3EC5CFC8E4}">
      <dgm:prSet/>
      <dgm:spPr/>
      <dgm:t>
        <a:bodyPr/>
        <a:lstStyle/>
        <a:p>
          <a:endParaRPr lang="sl-SI"/>
        </a:p>
      </dgm:t>
    </dgm:pt>
    <dgm:pt modelId="{0BACAC3F-DF9E-4C79-BC98-8727492ABA92}">
      <dgm:prSet phldr="0"/>
      <dgm:spPr/>
      <dgm:t>
        <a:bodyPr/>
        <a:lstStyle/>
        <a:p>
          <a:pPr rtl="0"/>
          <a:r>
            <a:rPr lang="sl-SI">
              <a:latin typeface="Corbel" panose="020B0503020204020204"/>
            </a:rPr>
            <a:t>Bio/eko produkti</a:t>
          </a:r>
        </a:p>
      </dgm:t>
    </dgm:pt>
    <dgm:pt modelId="{03756A5F-81F3-4DC3-AA4E-99209D6705F7}" type="parTrans" cxnId="{C13B5174-AA32-47AA-8387-13EABA489D70}">
      <dgm:prSet/>
      <dgm:spPr/>
    </dgm:pt>
    <dgm:pt modelId="{4C2CF40B-185F-4CCC-A5EA-4CCE04006568}" type="sibTrans" cxnId="{C13B5174-AA32-47AA-8387-13EABA489D70}">
      <dgm:prSet/>
      <dgm:spPr/>
    </dgm:pt>
    <dgm:pt modelId="{D3A662A5-8D26-429A-8901-E414917C9BDD}" type="pres">
      <dgm:prSet presAssocID="{9F799FAE-94D4-4B6D-95C3-32215CE98365}" presName="Name0" presStyleCnt="0">
        <dgm:presLayoutVars>
          <dgm:dir/>
          <dgm:animLvl val="lvl"/>
          <dgm:resizeHandles/>
        </dgm:presLayoutVars>
      </dgm:prSet>
      <dgm:spPr/>
    </dgm:pt>
    <dgm:pt modelId="{EEE3F131-0428-4EAD-BC9C-0C216E01FEF6}" type="pres">
      <dgm:prSet presAssocID="{17E083B0-E928-49D0-BCBC-79BB9B8A158B}" presName="linNode" presStyleCnt="0"/>
      <dgm:spPr/>
    </dgm:pt>
    <dgm:pt modelId="{0E112ED0-9926-4744-BA7B-60F70097F15F}" type="pres">
      <dgm:prSet presAssocID="{17E083B0-E928-49D0-BCBC-79BB9B8A158B}" presName="parentShp" presStyleLbl="node1" presStyleIdx="0" presStyleCnt="2">
        <dgm:presLayoutVars>
          <dgm:bulletEnabled val="1"/>
        </dgm:presLayoutVars>
      </dgm:prSet>
      <dgm:spPr/>
    </dgm:pt>
    <dgm:pt modelId="{32B307E5-2B05-4945-B1C4-7C5CB27AC6BC}" type="pres">
      <dgm:prSet presAssocID="{17E083B0-E928-49D0-BCBC-79BB9B8A158B}" presName="childShp" presStyleLbl="bgAccFollowNode1" presStyleIdx="0" presStyleCnt="2">
        <dgm:presLayoutVars>
          <dgm:bulletEnabled val="1"/>
        </dgm:presLayoutVars>
      </dgm:prSet>
      <dgm:spPr/>
    </dgm:pt>
    <dgm:pt modelId="{3D70FEBB-D98E-448F-9651-943999EBD11B}" type="pres">
      <dgm:prSet presAssocID="{5E27ECD6-8BE2-4718-B363-B5386A0E657D}" presName="spacing" presStyleCnt="0"/>
      <dgm:spPr/>
    </dgm:pt>
    <dgm:pt modelId="{C1044313-7EB2-4E04-B9AB-49F7B18734A2}" type="pres">
      <dgm:prSet presAssocID="{D15C6EB2-3179-47F5-9EF1-3BBF6DB164CD}" presName="linNode" presStyleCnt="0"/>
      <dgm:spPr/>
    </dgm:pt>
    <dgm:pt modelId="{43C88142-ACCD-4A82-9385-433DA5241C34}" type="pres">
      <dgm:prSet presAssocID="{D15C6EB2-3179-47F5-9EF1-3BBF6DB164CD}" presName="parentShp" presStyleLbl="node1" presStyleIdx="1" presStyleCnt="2">
        <dgm:presLayoutVars>
          <dgm:bulletEnabled val="1"/>
        </dgm:presLayoutVars>
      </dgm:prSet>
      <dgm:spPr/>
    </dgm:pt>
    <dgm:pt modelId="{85EFBD97-6B12-48E2-BDC7-A1E149ED1E9B}" type="pres">
      <dgm:prSet presAssocID="{D15C6EB2-3179-47F5-9EF1-3BBF6DB164CD}" presName="childShp" presStyleLbl="bgAccFollowNode1" presStyleIdx="1" presStyleCnt="2">
        <dgm:presLayoutVars>
          <dgm:bulletEnabled val="1"/>
        </dgm:presLayoutVars>
      </dgm:prSet>
      <dgm:spPr/>
    </dgm:pt>
  </dgm:ptLst>
  <dgm:cxnLst>
    <dgm:cxn modelId="{EADCDA05-A9ED-4563-AD64-687553F8AE54}" srcId="{9F799FAE-94D4-4B6D-95C3-32215CE98365}" destId="{D15C6EB2-3179-47F5-9EF1-3BBF6DB164CD}" srcOrd="1" destOrd="0" parTransId="{0B7FBEA7-3261-472B-8748-CD2BD7CA79A1}" sibTransId="{156445C1-D113-405F-B5FE-F43076E5D3FA}"/>
    <dgm:cxn modelId="{A175F122-790B-41EE-AB51-80F86099A236}" type="presOf" srcId="{17E083B0-E928-49D0-BCBC-79BB9B8A158B}" destId="{0E112ED0-9926-4744-BA7B-60F70097F15F}" srcOrd="0" destOrd="0" presId="urn:microsoft.com/office/officeart/2005/8/layout/vList6"/>
    <dgm:cxn modelId="{6F02222B-4B40-4682-9B73-EB25431ED108}" type="presOf" srcId="{CD8F5000-84E6-490C-BF6B-771FC02C2E5D}" destId="{85EFBD97-6B12-48E2-BDC7-A1E149ED1E9B}" srcOrd="0" destOrd="1" presId="urn:microsoft.com/office/officeart/2005/8/layout/vList6"/>
    <dgm:cxn modelId="{0B014643-C813-4270-B018-9F3EC5CFC8E4}" srcId="{D15C6EB2-3179-47F5-9EF1-3BBF6DB164CD}" destId="{CD8F5000-84E6-490C-BF6B-771FC02C2E5D}" srcOrd="1" destOrd="0" parTransId="{2693C25B-CC5F-4BE5-833E-1951CDA032F9}" sibTransId="{D68D8F26-652D-43C8-80F4-B680F7AAF126}"/>
    <dgm:cxn modelId="{3500A172-DBBF-4D73-B066-C5E5FD3CDB2B}" srcId="{17E083B0-E928-49D0-BCBC-79BB9B8A158B}" destId="{DF6CDA97-056C-4C6E-B5BE-FC62ECDA37D3}" srcOrd="1" destOrd="0" parTransId="{0F50EF29-BD95-4023-A934-C1BD68A0A71A}" sibTransId="{3BE6D0E9-BC3F-406B-B27B-E217146FEFE0}"/>
    <dgm:cxn modelId="{C13B5174-AA32-47AA-8387-13EABA489D70}" srcId="{17E083B0-E928-49D0-BCBC-79BB9B8A158B}" destId="{0BACAC3F-DF9E-4C79-BC98-8727492ABA92}" srcOrd="2" destOrd="0" parTransId="{03756A5F-81F3-4DC3-AA4E-99209D6705F7}" sibTransId="{4C2CF40B-185F-4CCC-A5EA-4CCE04006568}"/>
    <dgm:cxn modelId="{444B485A-7CC2-4F96-8B14-DF31CB2550DF}" type="presOf" srcId="{D15C6EB2-3179-47F5-9EF1-3BBF6DB164CD}" destId="{43C88142-ACCD-4A82-9385-433DA5241C34}" srcOrd="0" destOrd="0" presId="urn:microsoft.com/office/officeart/2005/8/layout/vList6"/>
    <dgm:cxn modelId="{39E27586-EA93-4ABC-AFC5-448B451E812B}" type="presOf" srcId="{4A1FEB56-7F2D-4FBA-BF3B-7B88289EA16B}" destId="{32B307E5-2B05-4945-B1C4-7C5CB27AC6BC}" srcOrd="0" destOrd="0" presId="urn:microsoft.com/office/officeart/2005/8/layout/vList6"/>
    <dgm:cxn modelId="{3FEA8F91-08E4-45BA-A998-A4C225751B94}" type="presOf" srcId="{AC00BEFE-AB22-4B8F-90BE-12941086E86A}" destId="{85EFBD97-6B12-48E2-BDC7-A1E149ED1E9B}" srcOrd="0" destOrd="0" presId="urn:microsoft.com/office/officeart/2005/8/layout/vList6"/>
    <dgm:cxn modelId="{E310A199-CB67-4FF0-8463-FB5C35A5B2CA}" srcId="{9F799FAE-94D4-4B6D-95C3-32215CE98365}" destId="{17E083B0-E928-49D0-BCBC-79BB9B8A158B}" srcOrd="0" destOrd="0" parTransId="{7945DE40-782E-453F-A089-64D9B34BFA9F}" sibTransId="{5E27ECD6-8BE2-4718-B363-B5386A0E657D}"/>
    <dgm:cxn modelId="{000F26A1-BE38-4878-8552-85A0933A8EFD}" type="presOf" srcId="{9F799FAE-94D4-4B6D-95C3-32215CE98365}" destId="{D3A662A5-8D26-429A-8901-E414917C9BDD}" srcOrd="0" destOrd="0" presId="urn:microsoft.com/office/officeart/2005/8/layout/vList6"/>
    <dgm:cxn modelId="{418BDBCC-C016-4EDC-98BF-4212237028F1}" type="presOf" srcId="{DF6CDA97-056C-4C6E-B5BE-FC62ECDA37D3}" destId="{32B307E5-2B05-4945-B1C4-7C5CB27AC6BC}" srcOrd="0" destOrd="1" presId="urn:microsoft.com/office/officeart/2005/8/layout/vList6"/>
    <dgm:cxn modelId="{9C9EF3D4-7C02-4A99-9962-BCD77181242E}" type="presOf" srcId="{0BACAC3F-DF9E-4C79-BC98-8727492ABA92}" destId="{32B307E5-2B05-4945-B1C4-7C5CB27AC6BC}" srcOrd="0" destOrd="2" presId="urn:microsoft.com/office/officeart/2005/8/layout/vList6"/>
    <dgm:cxn modelId="{E8809ADC-0D47-49DA-B2C6-FD371501FD17}" srcId="{D15C6EB2-3179-47F5-9EF1-3BBF6DB164CD}" destId="{AC00BEFE-AB22-4B8F-90BE-12941086E86A}" srcOrd="0" destOrd="0" parTransId="{CE981DDC-CF98-4B64-90E4-193700E18DBD}" sibTransId="{D28837FB-1A31-4255-8854-117C9B3422E6}"/>
    <dgm:cxn modelId="{F06CB5E5-E52B-4AAE-BBBA-E7A9725CF344}" srcId="{17E083B0-E928-49D0-BCBC-79BB9B8A158B}" destId="{4A1FEB56-7F2D-4FBA-BF3B-7B88289EA16B}" srcOrd="0" destOrd="0" parTransId="{F1897C34-7B2C-4A2F-9EF6-0152E31A2735}" sibTransId="{AD152E3C-6091-4ED3-B539-C34C620D13E5}"/>
    <dgm:cxn modelId="{956F9DAF-D145-4530-B477-11D801624C78}" type="presParOf" srcId="{D3A662A5-8D26-429A-8901-E414917C9BDD}" destId="{EEE3F131-0428-4EAD-BC9C-0C216E01FEF6}" srcOrd="0" destOrd="0" presId="urn:microsoft.com/office/officeart/2005/8/layout/vList6"/>
    <dgm:cxn modelId="{BF56E668-AB1D-4E24-AE5E-1B82F14F38F9}" type="presParOf" srcId="{EEE3F131-0428-4EAD-BC9C-0C216E01FEF6}" destId="{0E112ED0-9926-4744-BA7B-60F70097F15F}" srcOrd="0" destOrd="0" presId="urn:microsoft.com/office/officeart/2005/8/layout/vList6"/>
    <dgm:cxn modelId="{8BC32D31-5506-42C7-9447-BE4172C926B9}" type="presParOf" srcId="{EEE3F131-0428-4EAD-BC9C-0C216E01FEF6}" destId="{32B307E5-2B05-4945-B1C4-7C5CB27AC6BC}" srcOrd="1" destOrd="0" presId="urn:microsoft.com/office/officeart/2005/8/layout/vList6"/>
    <dgm:cxn modelId="{E7BFAF78-D30A-4B50-9659-9EB1741D5F1D}" type="presParOf" srcId="{D3A662A5-8D26-429A-8901-E414917C9BDD}" destId="{3D70FEBB-D98E-448F-9651-943999EBD11B}" srcOrd="1" destOrd="0" presId="urn:microsoft.com/office/officeart/2005/8/layout/vList6"/>
    <dgm:cxn modelId="{786BCF9B-046D-49CF-9F42-8406F0A71578}" type="presParOf" srcId="{D3A662A5-8D26-429A-8901-E414917C9BDD}" destId="{C1044313-7EB2-4E04-B9AB-49F7B18734A2}" srcOrd="2" destOrd="0" presId="urn:microsoft.com/office/officeart/2005/8/layout/vList6"/>
    <dgm:cxn modelId="{AD0E2575-8D7C-4688-8610-9881FA7943AF}" type="presParOf" srcId="{C1044313-7EB2-4E04-B9AB-49F7B18734A2}" destId="{43C88142-ACCD-4A82-9385-433DA5241C34}" srcOrd="0" destOrd="0" presId="urn:microsoft.com/office/officeart/2005/8/layout/vList6"/>
    <dgm:cxn modelId="{3800ECB7-2498-436C-B192-660654D0B65F}" type="presParOf" srcId="{C1044313-7EB2-4E04-B9AB-49F7B18734A2}" destId="{85EFBD97-6B12-48E2-BDC7-A1E149ED1E9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799FAE-94D4-4B6D-95C3-32215CE9836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sl-SI"/>
        </a:p>
      </dgm:t>
    </dgm:pt>
    <dgm:pt modelId="{17E083B0-E928-49D0-BCBC-79BB9B8A158B}">
      <dgm:prSet phldrT="[besedilo]" phldr="0"/>
      <dgm:spPr/>
      <dgm:t>
        <a:bodyPr/>
        <a:lstStyle/>
        <a:p>
          <a:pPr rtl="0"/>
          <a:r>
            <a:rPr lang="sl-SI">
              <a:latin typeface="Corbel" panose="020B0503020204020204"/>
            </a:rPr>
            <a:t> Živila v visokim ogljičnim odtisom</a:t>
          </a:r>
        </a:p>
      </dgm:t>
    </dgm:pt>
    <dgm:pt modelId="{7945DE40-782E-453F-A089-64D9B34BFA9F}" type="parTrans" cxnId="{E310A199-CB67-4FF0-8463-FB5C35A5B2CA}">
      <dgm:prSet/>
      <dgm:spPr/>
      <dgm:t>
        <a:bodyPr/>
        <a:lstStyle/>
        <a:p>
          <a:endParaRPr lang="sl-SI"/>
        </a:p>
      </dgm:t>
    </dgm:pt>
    <dgm:pt modelId="{5E27ECD6-8BE2-4718-B363-B5386A0E657D}" type="sibTrans" cxnId="{E310A199-CB67-4FF0-8463-FB5C35A5B2CA}">
      <dgm:prSet/>
      <dgm:spPr/>
      <dgm:t>
        <a:bodyPr/>
        <a:lstStyle/>
        <a:p>
          <a:endParaRPr lang="sl-SI"/>
        </a:p>
      </dgm:t>
    </dgm:pt>
    <dgm:pt modelId="{4A1FEB56-7F2D-4FBA-BF3B-7B88289EA16B}">
      <dgm:prSet phldrT="[besedilo]" phldr="0"/>
      <dgm:spPr/>
      <dgm:t>
        <a:bodyPr/>
        <a:lstStyle/>
        <a:p>
          <a:pPr rtl="0"/>
          <a:r>
            <a:rPr lang="sl-SI">
              <a:latin typeface="Corbel"/>
            </a:rPr>
            <a:t>Lokalna in sezonska živila</a:t>
          </a:r>
        </a:p>
      </dgm:t>
    </dgm:pt>
    <dgm:pt modelId="{F1897C34-7B2C-4A2F-9EF6-0152E31A2735}" type="parTrans" cxnId="{F06CB5E5-E52B-4AAE-BBBA-E7A9725CF344}">
      <dgm:prSet/>
      <dgm:spPr/>
      <dgm:t>
        <a:bodyPr/>
        <a:lstStyle/>
        <a:p>
          <a:endParaRPr lang="sl-SI"/>
        </a:p>
      </dgm:t>
    </dgm:pt>
    <dgm:pt modelId="{AD152E3C-6091-4ED3-B539-C34C620D13E5}" type="sibTrans" cxnId="{F06CB5E5-E52B-4AAE-BBBA-E7A9725CF344}">
      <dgm:prSet/>
      <dgm:spPr/>
      <dgm:t>
        <a:bodyPr/>
        <a:lstStyle/>
        <a:p>
          <a:endParaRPr lang="sl-SI"/>
        </a:p>
      </dgm:t>
    </dgm:pt>
    <dgm:pt modelId="{DF6CDA97-056C-4C6E-B5BE-FC62ECDA37D3}">
      <dgm:prSet phldrT="[besedilo]" phldr="0"/>
      <dgm:spPr/>
      <dgm:t>
        <a:bodyPr/>
        <a:lstStyle/>
        <a:p>
          <a:pPr rtl="0"/>
          <a:r>
            <a:rPr lang="sl-SI">
              <a:latin typeface="Corbel"/>
            </a:rPr>
            <a:t>Trajnostno pridelana živila</a:t>
          </a:r>
        </a:p>
      </dgm:t>
    </dgm:pt>
    <dgm:pt modelId="{0F50EF29-BD95-4023-A934-C1BD68A0A71A}" type="parTrans" cxnId="{3500A172-DBBF-4D73-B066-C5E5FD3CDB2B}">
      <dgm:prSet/>
      <dgm:spPr/>
      <dgm:t>
        <a:bodyPr/>
        <a:lstStyle/>
        <a:p>
          <a:endParaRPr lang="sl-SI"/>
        </a:p>
      </dgm:t>
    </dgm:pt>
    <dgm:pt modelId="{3BE6D0E9-BC3F-406B-B27B-E217146FEFE0}" type="sibTrans" cxnId="{3500A172-DBBF-4D73-B066-C5E5FD3CDB2B}">
      <dgm:prSet/>
      <dgm:spPr/>
      <dgm:t>
        <a:bodyPr/>
        <a:lstStyle/>
        <a:p>
          <a:endParaRPr lang="sl-SI"/>
        </a:p>
      </dgm:t>
    </dgm:pt>
    <dgm:pt modelId="{D15C6EB2-3179-47F5-9EF1-3BBF6DB164CD}">
      <dgm:prSet phldrT="[besedilo]" phldr="0"/>
      <dgm:spPr/>
      <dgm:t>
        <a:bodyPr/>
        <a:lstStyle/>
        <a:p>
          <a:pPr rtl="0"/>
          <a:r>
            <a:rPr lang="sl-SI">
              <a:latin typeface="Corbel"/>
            </a:rPr>
            <a:t>Priprava hrane</a:t>
          </a:r>
        </a:p>
      </dgm:t>
    </dgm:pt>
    <dgm:pt modelId="{0B7FBEA7-3261-472B-8748-CD2BD7CA79A1}" type="parTrans" cxnId="{EADCDA05-A9ED-4563-AD64-687553F8AE54}">
      <dgm:prSet/>
      <dgm:spPr/>
      <dgm:t>
        <a:bodyPr/>
        <a:lstStyle/>
        <a:p>
          <a:endParaRPr lang="sl-SI"/>
        </a:p>
      </dgm:t>
    </dgm:pt>
    <dgm:pt modelId="{156445C1-D113-405F-B5FE-F43076E5D3FA}" type="sibTrans" cxnId="{EADCDA05-A9ED-4563-AD64-687553F8AE54}">
      <dgm:prSet/>
      <dgm:spPr/>
      <dgm:t>
        <a:bodyPr/>
        <a:lstStyle/>
        <a:p>
          <a:endParaRPr lang="sl-SI"/>
        </a:p>
      </dgm:t>
    </dgm:pt>
    <dgm:pt modelId="{AC00BEFE-AB22-4B8F-90BE-12941086E86A}">
      <dgm:prSet phldrT="[besedilo]" phldr="0"/>
      <dgm:spPr/>
      <dgm:t>
        <a:bodyPr/>
        <a:lstStyle/>
        <a:p>
          <a:pPr rtl="0"/>
          <a:r>
            <a:rPr lang="sl-SI">
              <a:latin typeface="Corbel"/>
            </a:rPr>
            <a:t>Manj cvrtja in kuhanja na visokih temperaturah</a:t>
          </a:r>
        </a:p>
      </dgm:t>
    </dgm:pt>
    <dgm:pt modelId="{CE981DDC-CF98-4B64-90E4-193700E18DBD}" type="parTrans" cxnId="{E8809ADC-0D47-49DA-B2C6-FD371501FD17}">
      <dgm:prSet/>
      <dgm:spPr/>
      <dgm:t>
        <a:bodyPr/>
        <a:lstStyle/>
        <a:p>
          <a:endParaRPr lang="sl-SI"/>
        </a:p>
      </dgm:t>
    </dgm:pt>
    <dgm:pt modelId="{D28837FB-1A31-4255-8854-117C9B3422E6}" type="sibTrans" cxnId="{E8809ADC-0D47-49DA-B2C6-FD371501FD17}">
      <dgm:prSet/>
      <dgm:spPr/>
      <dgm:t>
        <a:bodyPr/>
        <a:lstStyle/>
        <a:p>
          <a:endParaRPr lang="sl-SI"/>
        </a:p>
      </dgm:t>
    </dgm:pt>
    <dgm:pt modelId="{CD8F5000-84E6-490C-BF6B-771FC02C2E5D}">
      <dgm:prSet phldrT="[besedilo]" phldr="0"/>
      <dgm:spPr/>
      <dgm:t>
        <a:bodyPr/>
        <a:lstStyle/>
        <a:p>
          <a:pPr rtl="0"/>
          <a:r>
            <a:rPr lang="sl-SI">
              <a:latin typeface="Corbel"/>
            </a:rPr>
            <a:t>Večji delež surovih produktov</a:t>
          </a:r>
        </a:p>
      </dgm:t>
    </dgm:pt>
    <dgm:pt modelId="{2693C25B-CC5F-4BE5-833E-1951CDA032F9}" type="parTrans" cxnId="{0B014643-C813-4270-B018-9F3EC5CFC8E4}">
      <dgm:prSet/>
      <dgm:spPr/>
      <dgm:t>
        <a:bodyPr/>
        <a:lstStyle/>
        <a:p>
          <a:endParaRPr lang="sl-SI"/>
        </a:p>
      </dgm:t>
    </dgm:pt>
    <dgm:pt modelId="{D68D8F26-652D-43C8-80F4-B680F7AAF126}" type="sibTrans" cxnId="{0B014643-C813-4270-B018-9F3EC5CFC8E4}">
      <dgm:prSet/>
      <dgm:spPr/>
      <dgm:t>
        <a:bodyPr/>
        <a:lstStyle/>
        <a:p>
          <a:endParaRPr lang="sl-SI"/>
        </a:p>
      </dgm:t>
    </dgm:pt>
    <dgm:pt modelId="{D3A662A5-8D26-429A-8901-E414917C9BDD}" type="pres">
      <dgm:prSet presAssocID="{9F799FAE-94D4-4B6D-95C3-32215CE98365}" presName="Name0" presStyleCnt="0">
        <dgm:presLayoutVars>
          <dgm:dir/>
          <dgm:animLvl val="lvl"/>
          <dgm:resizeHandles/>
        </dgm:presLayoutVars>
      </dgm:prSet>
      <dgm:spPr/>
    </dgm:pt>
    <dgm:pt modelId="{EEE3F131-0428-4EAD-BC9C-0C216E01FEF6}" type="pres">
      <dgm:prSet presAssocID="{17E083B0-E928-49D0-BCBC-79BB9B8A158B}" presName="linNode" presStyleCnt="0"/>
      <dgm:spPr/>
    </dgm:pt>
    <dgm:pt modelId="{0E112ED0-9926-4744-BA7B-60F70097F15F}" type="pres">
      <dgm:prSet presAssocID="{17E083B0-E928-49D0-BCBC-79BB9B8A158B}" presName="parentShp" presStyleLbl="node1" presStyleIdx="0" presStyleCnt="2">
        <dgm:presLayoutVars>
          <dgm:bulletEnabled val="1"/>
        </dgm:presLayoutVars>
      </dgm:prSet>
      <dgm:spPr/>
    </dgm:pt>
    <dgm:pt modelId="{32B307E5-2B05-4945-B1C4-7C5CB27AC6BC}" type="pres">
      <dgm:prSet presAssocID="{17E083B0-E928-49D0-BCBC-79BB9B8A158B}" presName="childShp" presStyleLbl="bgAccFollowNode1" presStyleIdx="0" presStyleCnt="2">
        <dgm:presLayoutVars>
          <dgm:bulletEnabled val="1"/>
        </dgm:presLayoutVars>
      </dgm:prSet>
      <dgm:spPr/>
    </dgm:pt>
    <dgm:pt modelId="{3D70FEBB-D98E-448F-9651-943999EBD11B}" type="pres">
      <dgm:prSet presAssocID="{5E27ECD6-8BE2-4718-B363-B5386A0E657D}" presName="spacing" presStyleCnt="0"/>
      <dgm:spPr/>
    </dgm:pt>
    <dgm:pt modelId="{C1044313-7EB2-4E04-B9AB-49F7B18734A2}" type="pres">
      <dgm:prSet presAssocID="{D15C6EB2-3179-47F5-9EF1-3BBF6DB164CD}" presName="linNode" presStyleCnt="0"/>
      <dgm:spPr/>
    </dgm:pt>
    <dgm:pt modelId="{43C88142-ACCD-4A82-9385-433DA5241C34}" type="pres">
      <dgm:prSet presAssocID="{D15C6EB2-3179-47F5-9EF1-3BBF6DB164CD}" presName="parentShp" presStyleLbl="node1" presStyleIdx="1" presStyleCnt="2">
        <dgm:presLayoutVars>
          <dgm:bulletEnabled val="1"/>
        </dgm:presLayoutVars>
      </dgm:prSet>
      <dgm:spPr/>
    </dgm:pt>
    <dgm:pt modelId="{85EFBD97-6B12-48E2-BDC7-A1E149ED1E9B}" type="pres">
      <dgm:prSet presAssocID="{D15C6EB2-3179-47F5-9EF1-3BBF6DB164CD}" presName="childShp" presStyleLbl="bgAccFollowNode1" presStyleIdx="1" presStyleCnt="2">
        <dgm:presLayoutVars>
          <dgm:bulletEnabled val="1"/>
        </dgm:presLayoutVars>
      </dgm:prSet>
      <dgm:spPr/>
    </dgm:pt>
  </dgm:ptLst>
  <dgm:cxnLst>
    <dgm:cxn modelId="{EADCDA05-A9ED-4563-AD64-687553F8AE54}" srcId="{9F799FAE-94D4-4B6D-95C3-32215CE98365}" destId="{D15C6EB2-3179-47F5-9EF1-3BBF6DB164CD}" srcOrd="1" destOrd="0" parTransId="{0B7FBEA7-3261-472B-8748-CD2BD7CA79A1}" sibTransId="{156445C1-D113-405F-B5FE-F43076E5D3FA}"/>
    <dgm:cxn modelId="{513A6913-6EBD-4D73-A888-3092988BB7F5}" type="presOf" srcId="{AC00BEFE-AB22-4B8F-90BE-12941086E86A}" destId="{85EFBD97-6B12-48E2-BDC7-A1E149ED1E9B}" srcOrd="0" destOrd="0" presId="urn:microsoft.com/office/officeart/2005/8/layout/vList6"/>
    <dgm:cxn modelId="{0B014643-C813-4270-B018-9F3EC5CFC8E4}" srcId="{D15C6EB2-3179-47F5-9EF1-3BBF6DB164CD}" destId="{CD8F5000-84E6-490C-BF6B-771FC02C2E5D}" srcOrd="1" destOrd="0" parTransId="{2693C25B-CC5F-4BE5-833E-1951CDA032F9}" sibTransId="{D68D8F26-652D-43C8-80F4-B680F7AAF126}"/>
    <dgm:cxn modelId="{3500A172-DBBF-4D73-B066-C5E5FD3CDB2B}" srcId="{17E083B0-E928-49D0-BCBC-79BB9B8A158B}" destId="{DF6CDA97-056C-4C6E-B5BE-FC62ECDA37D3}" srcOrd="1" destOrd="0" parTransId="{0F50EF29-BD95-4023-A934-C1BD68A0A71A}" sibTransId="{3BE6D0E9-BC3F-406B-B27B-E217146FEFE0}"/>
    <dgm:cxn modelId="{F7603992-7F68-4742-AB13-EF38E1560229}" type="presOf" srcId="{DF6CDA97-056C-4C6E-B5BE-FC62ECDA37D3}" destId="{32B307E5-2B05-4945-B1C4-7C5CB27AC6BC}" srcOrd="0" destOrd="1" presId="urn:microsoft.com/office/officeart/2005/8/layout/vList6"/>
    <dgm:cxn modelId="{C9F14295-6991-4BD7-A33D-34C629408924}" type="presOf" srcId="{17E083B0-E928-49D0-BCBC-79BB9B8A158B}" destId="{0E112ED0-9926-4744-BA7B-60F70097F15F}" srcOrd="0" destOrd="0" presId="urn:microsoft.com/office/officeart/2005/8/layout/vList6"/>
    <dgm:cxn modelId="{E310A199-CB67-4FF0-8463-FB5C35A5B2CA}" srcId="{9F799FAE-94D4-4B6D-95C3-32215CE98365}" destId="{17E083B0-E928-49D0-BCBC-79BB9B8A158B}" srcOrd="0" destOrd="0" parTransId="{7945DE40-782E-453F-A089-64D9B34BFA9F}" sibTransId="{5E27ECD6-8BE2-4718-B363-B5386A0E657D}"/>
    <dgm:cxn modelId="{55BFE599-5074-43A4-898E-D4BCA2B53E5C}" type="presOf" srcId="{D15C6EB2-3179-47F5-9EF1-3BBF6DB164CD}" destId="{43C88142-ACCD-4A82-9385-433DA5241C34}" srcOrd="0" destOrd="0" presId="urn:microsoft.com/office/officeart/2005/8/layout/vList6"/>
    <dgm:cxn modelId="{000F26A1-BE38-4878-8552-85A0933A8EFD}" type="presOf" srcId="{9F799FAE-94D4-4B6D-95C3-32215CE98365}" destId="{D3A662A5-8D26-429A-8901-E414917C9BDD}" srcOrd="0" destOrd="0" presId="urn:microsoft.com/office/officeart/2005/8/layout/vList6"/>
    <dgm:cxn modelId="{E8809ADC-0D47-49DA-B2C6-FD371501FD17}" srcId="{D15C6EB2-3179-47F5-9EF1-3BBF6DB164CD}" destId="{AC00BEFE-AB22-4B8F-90BE-12941086E86A}" srcOrd="0" destOrd="0" parTransId="{CE981DDC-CF98-4B64-90E4-193700E18DBD}" sibTransId="{D28837FB-1A31-4255-8854-117C9B3422E6}"/>
    <dgm:cxn modelId="{7C7ADFE0-5F43-475C-8849-E32CF5EBA3DB}" type="presOf" srcId="{4A1FEB56-7F2D-4FBA-BF3B-7B88289EA16B}" destId="{32B307E5-2B05-4945-B1C4-7C5CB27AC6BC}" srcOrd="0" destOrd="0" presId="urn:microsoft.com/office/officeart/2005/8/layout/vList6"/>
    <dgm:cxn modelId="{F06CB5E5-E52B-4AAE-BBBA-E7A9725CF344}" srcId="{17E083B0-E928-49D0-BCBC-79BB9B8A158B}" destId="{4A1FEB56-7F2D-4FBA-BF3B-7B88289EA16B}" srcOrd="0" destOrd="0" parTransId="{F1897C34-7B2C-4A2F-9EF6-0152E31A2735}" sibTransId="{AD152E3C-6091-4ED3-B539-C34C620D13E5}"/>
    <dgm:cxn modelId="{3F7929E7-2182-4F90-BD40-304021D8EE3D}" type="presOf" srcId="{CD8F5000-84E6-490C-BF6B-771FC02C2E5D}" destId="{85EFBD97-6B12-48E2-BDC7-A1E149ED1E9B}" srcOrd="0" destOrd="1" presId="urn:microsoft.com/office/officeart/2005/8/layout/vList6"/>
    <dgm:cxn modelId="{0EDC3C9B-B7D3-4DA6-AD83-64CE225A3BA2}" type="presParOf" srcId="{D3A662A5-8D26-429A-8901-E414917C9BDD}" destId="{EEE3F131-0428-4EAD-BC9C-0C216E01FEF6}" srcOrd="0" destOrd="0" presId="urn:microsoft.com/office/officeart/2005/8/layout/vList6"/>
    <dgm:cxn modelId="{6920599D-4348-4216-BFB8-D28EC4D2F5C1}" type="presParOf" srcId="{EEE3F131-0428-4EAD-BC9C-0C216E01FEF6}" destId="{0E112ED0-9926-4744-BA7B-60F70097F15F}" srcOrd="0" destOrd="0" presId="urn:microsoft.com/office/officeart/2005/8/layout/vList6"/>
    <dgm:cxn modelId="{3E668E37-FDD3-477B-A3DA-6727EDE1F40B}" type="presParOf" srcId="{EEE3F131-0428-4EAD-BC9C-0C216E01FEF6}" destId="{32B307E5-2B05-4945-B1C4-7C5CB27AC6BC}" srcOrd="1" destOrd="0" presId="urn:microsoft.com/office/officeart/2005/8/layout/vList6"/>
    <dgm:cxn modelId="{4DA9B1AE-A49D-4EF0-9143-7E1181966940}" type="presParOf" srcId="{D3A662A5-8D26-429A-8901-E414917C9BDD}" destId="{3D70FEBB-D98E-448F-9651-943999EBD11B}" srcOrd="1" destOrd="0" presId="urn:microsoft.com/office/officeart/2005/8/layout/vList6"/>
    <dgm:cxn modelId="{F481AA7A-63E5-43BF-9380-1D6D53C595D2}" type="presParOf" srcId="{D3A662A5-8D26-429A-8901-E414917C9BDD}" destId="{C1044313-7EB2-4E04-B9AB-49F7B18734A2}" srcOrd="2" destOrd="0" presId="urn:microsoft.com/office/officeart/2005/8/layout/vList6"/>
    <dgm:cxn modelId="{2EA6CB67-4302-401B-992B-7DFEC8930CD9}" type="presParOf" srcId="{C1044313-7EB2-4E04-B9AB-49F7B18734A2}" destId="{43C88142-ACCD-4A82-9385-433DA5241C34}" srcOrd="0" destOrd="0" presId="urn:microsoft.com/office/officeart/2005/8/layout/vList6"/>
    <dgm:cxn modelId="{700A1BC8-D0CD-4799-BCF6-5594C4FC2D08}" type="presParOf" srcId="{C1044313-7EB2-4E04-B9AB-49F7B18734A2}" destId="{85EFBD97-6B12-48E2-BDC7-A1E149ED1E9B}"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799FAE-94D4-4B6D-95C3-32215CE9836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sl-SI"/>
        </a:p>
      </dgm:t>
    </dgm:pt>
    <dgm:pt modelId="{17E083B0-E928-49D0-BCBC-79BB9B8A158B}">
      <dgm:prSet phldrT="[besedilo]" phldr="0"/>
      <dgm:spPr/>
      <dgm:t>
        <a:bodyPr/>
        <a:lstStyle/>
        <a:p>
          <a:pPr rtl="0"/>
          <a:r>
            <a:rPr lang="sl-SI">
              <a:latin typeface="Corbel"/>
            </a:rPr>
            <a:t>Kreativnost</a:t>
          </a:r>
        </a:p>
      </dgm:t>
    </dgm:pt>
    <dgm:pt modelId="{7945DE40-782E-453F-A089-64D9B34BFA9F}" type="parTrans" cxnId="{E310A199-CB67-4FF0-8463-FB5C35A5B2CA}">
      <dgm:prSet/>
      <dgm:spPr/>
      <dgm:t>
        <a:bodyPr/>
        <a:lstStyle/>
        <a:p>
          <a:endParaRPr lang="sl-SI"/>
        </a:p>
      </dgm:t>
    </dgm:pt>
    <dgm:pt modelId="{5E27ECD6-8BE2-4718-B363-B5386A0E657D}" type="sibTrans" cxnId="{E310A199-CB67-4FF0-8463-FB5C35A5B2CA}">
      <dgm:prSet/>
      <dgm:spPr/>
      <dgm:t>
        <a:bodyPr/>
        <a:lstStyle/>
        <a:p>
          <a:endParaRPr lang="sl-SI"/>
        </a:p>
      </dgm:t>
    </dgm:pt>
    <dgm:pt modelId="{4A1FEB56-7F2D-4FBA-BF3B-7B88289EA16B}">
      <dgm:prSet phldrT="[besedilo]" phldr="0"/>
      <dgm:spPr/>
      <dgm:t>
        <a:bodyPr/>
        <a:lstStyle/>
        <a:p>
          <a:pPr rtl="0"/>
          <a:r>
            <a:rPr lang="sl-SI">
              <a:latin typeface="Corbel"/>
            </a:rPr>
            <a:t>Jed naj stimulira vse čute</a:t>
          </a:r>
        </a:p>
      </dgm:t>
    </dgm:pt>
    <dgm:pt modelId="{F1897C34-7B2C-4A2F-9EF6-0152E31A2735}" type="parTrans" cxnId="{F06CB5E5-E52B-4AAE-BBBA-E7A9725CF344}">
      <dgm:prSet/>
      <dgm:spPr/>
      <dgm:t>
        <a:bodyPr/>
        <a:lstStyle/>
        <a:p>
          <a:endParaRPr lang="sl-SI"/>
        </a:p>
      </dgm:t>
    </dgm:pt>
    <dgm:pt modelId="{AD152E3C-6091-4ED3-B539-C34C620D13E5}" type="sibTrans" cxnId="{F06CB5E5-E52B-4AAE-BBBA-E7A9725CF344}">
      <dgm:prSet/>
      <dgm:spPr/>
      <dgm:t>
        <a:bodyPr/>
        <a:lstStyle/>
        <a:p>
          <a:endParaRPr lang="sl-SI"/>
        </a:p>
      </dgm:t>
    </dgm:pt>
    <dgm:pt modelId="{DF6CDA97-056C-4C6E-B5BE-FC62ECDA37D3}">
      <dgm:prSet phldrT="[besedilo]" phldr="0"/>
      <dgm:spPr/>
      <dgm:t>
        <a:bodyPr/>
        <a:lstStyle/>
        <a:p>
          <a:pPr rtl="0"/>
          <a:r>
            <a:rPr lang="sl-SI">
              <a:latin typeface="Corbel"/>
            </a:rPr>
            <a:t>Kulinarična izkušnja naj pusti trajen vtis</a:t>
          </a:r>
        </a:p>
      </dgm:t>
    </dgm:pt>
    <dgm:pt modelId="{0F50EF29-BD95-4023-A934-C1BD68A0A71A}" type="parTrans" cxnId="{3500A172-DBBF-4D73-B066-C5E5FD3CDB2B}">
      <dgm:prSet/>
      <dgm:spPr/>
      <dgm:t>
        <a:bodyPr/>
        <a:lstStyle/>
        <a:p>
          <a:endParaRPr lang="sl-SI"/>
        </a:p>
      </dgm:t>
    </dgm:pt>
    <dgm:pt modelId="{3BE6D0E9-BC3F-406B-B27B-E217146FEFE0}" type="sibTrans" cxnId="{3500A172-DBBF-4D73-B066-C5E5FD3CDB2B}">
      <dgm:prSet/>
      <dgm:spPr/>
      <dgm:t>
        <a:bodyPr/>
        <a:lstStyle/>
        <a:p>
          <a:endParaRPr lang="sl-SI"/>
        </a:p>
      </dgm:t>
    </dgm:pt>
    <dgm:pt modelId="{D15C6EB2-3179-47F5-9EF1-3BBF6DB164CD}">
      <dgm:prSet phldrT="[besedilo]" phldr="0"/>
      <dgm:spPr/>
      <dgm:t>
        <a:bodyPr/>
        <a:lstStyle/>
        <a:p>
          <a:pPr rtl="0"/>
          <a:r>
            <a:rPr lang="sl-SI">
              <a:latin typeface="Corbel"/>
            </a:rPr>
            <a:t>Zgodba</a:t>
          </a:r>
        </a:p>
      </dgm:t>
    </dgm:pt>
    <dgm:pt modelId="{0B7FBEA7-3261-472B-8748-CD2BD7CA79A1}" type="parTrans" cxnId="{EADCDA05-A9ED-4563-AD64-687553F8AE54}">
      <dgm:prSet/>
      <dgm:spPr/>
      <dgm:t>
        <a:bodyPr/>
        <a:lstStyle/>
        <a:p>
          <a:endParaRPr lang="sl-SI"/>
        </a:p>
      </dgm:t>
    </dgm:pt>
    <dgm:pt modelId="{156445C1-D113-405F-B5FE-F43076E5D3FA}" type="sibTrans" cxnId="{EADCDA05-A9ED-4563-AD64-687553F8AE54}">
      <dgm:prSet/>
      <dgm:spPr/>
      <dgm:t>
        <a:bodyPr/>
        <a:lstStyle/>
        <a:p>
          <a:endParaRPr lang="sl-SI"/>
        </a:p>
      </dgm:t>
    </dgm:pt>
    <dgm:pt modelId="{AC00BEFE-AB22-4B8F-90BE-12941086E86A}">
      <dgm:prSet phldrT="[besedilo]" phldr="0"/>
      <dgm:spPr/>
      <dgm:t>
        <a:bodyPr/>
        <a:lstStyle/>
        <a:p>
          <a:pPr rtl="0"/>
          <a:r>
            <a:rPr lang="sl-SI">
              <a:latin typeface="Corbel"/>
            </a:rPr>
            <a:t>V ozadju jedi je dobra zgodba</a:t>
          </a:r>
        </a:p>
      </dgm:t>
    </dgm:pt>
    <dgm:pt modelId="{CE981DDC-CF98-4B64-90E4-193700E18DBD}" type="parTrans" cxnId="{E8809ADC-0D47-49DA-B2C6-FD371501FD17}">
      <dgm:prSet/>
      <dgm:spPr/>
      <dgm:t>
        <a:bodyPr/>
        <a:lstStyle/>
        <a:p>
          <a:endParaRPr lang="sl-SI"/>
        </a:p>
      </dgm:t>
    </dgm:pt>
    <dgm:pt modelId="{D28837FB-1A31-4255-8854-117C9B3422E6}" type="sibTrans" cxnId="{E8809ADC-0D47-49DA-B2C6-FD371501FD17}">
      <dgm:prSet/>
      <dgm:spPr/>
      <dgm:t>
        <a:bodyPr/>
        <a:lstStyle/>
        <a:p>
          <a:endParaRPr lang="sl-SI"/>
        </a:p>
      </dgm:t>
    </dgm:pt>
    <dgm:pt modelId="{CD8F5000-84E6-490C-BF6B-771FC02C2E5D}">
      <dgm:prSet phldrT="[besedilo]" phldr="0"/>
      <dgm:spPr/>
      <dgm:t>
        <a:bodyPr/>
        <a:lstStyle/>
        <a:p>
          <a:pPr rtl="0"/>
          <a:r>
            <a:rPr lang="sl-SI">
              <a:latin typeface="Corbel"/>
            </a:rPr>
            <a:t>Zgodba povezuje celoten spekter velnes izkušnje</a:t>
          </a:r>
        </a:p>
      </dgm:t>
    </dgm:pt>
    <dgm:pt modelId="{2693C25B-CC5F-4BE5-833E-1951CDA032F9}" type="parTrans" cxnId="{0B014643-C813-4270-B018-9F3EC5CFC8E4}">
      <dgm:prSet/>
      <dgm:spPr/>
      <dgm:t>
        <a:bodyPr/>
        <a:lstStyle/>
        <a:p>
          <a:endParaRPr lang="sl-SI"/>
        </a:p>
      </dgm:t>
    </dgm:pt>
    <dgm:pt modelId="{D68D8F26-652D-43C8-80F4-B680F7AAF126}" type="sibTrans" cxnId="{0B014643-C813-4270-B018-9F3EC5CFC8E4}">
      <dgm:prSet/>
      <dgm:spPr/>
      <dgm:t>
        <a:bodyPr/>
        <a:lstStyle/>
        <a:p>
          <a:endParaRPr lang="sl-SI"/>
        </a:p>
      </dgm:t>
    </dgm:pt>
    <dgm:pt modelId="{D3A662A5-8D26-429A-8901-E414917C9BDD}" type="pres">
      <dgm:prSet presAssocID="{9F799FAE-94D4-4B6D-95C3-32215CE98365}" presName="Name0" presStyleCnt="0">
        <dgm:presLayoutVars>
          <dgm:dir/>
          <dgm:animLvl val="lvl"/>
          <dgm:resizeHandles/>
        </dgm:presLayoutVars>
      </dgm:prSet>
      <dgm:spPr/>
    </dgm:pt>
    <dgm:pt modelId="{EEE3F131-0428-4EAD-BC9C-0C216E01FEF6}" type="pres">
      <dgm:prSet presAssocID="{17E083B0-E928-49D0-BCBC-79BB9B8A158B}" presName="linNode" presStyleCnt="0"/>
      <dgm:spPr/>
    </dgm:pt>
    <dgm:pt modelId="{0E112ED0-9926-4744-BA7B-60F70097F15F}" type="pres">
      <dgm:prSet presAssocID="{17E083B0-E928-49D0-BCBC-79BB9B8A158B}" presName="parentShp" presStyleLbl="node1" presStyleIdx="0" presStyleCnt="2">
        <dgm:presLayoutVars>
          <dgm:bulletEnabled val="1"/>
        </dgm:presLayoutVars>
      </dgm:prSet>
      <dgm:spPr/>
    </dgm:pt>
    <dgm:pt modelId="{32B307E5-2B05-4945-B1C4-7C5CB27AC6BC}" type="pres">
      <dgm:prSet presAssocID="{17E083B0-E928-49D0-BCBC-79BB9B8A158B}" presName="childShp" presStyleLbl="bgAccFollowNode1" presStyleIdx="0" presStyleCnt="2">
        <dgm:presLayoutVars>
          <dgm:bulletEnabled val="1"/>
        </dgm:presLayoutVars>
      </dgm:prSet>
      <dgm:spPr/>
    </dgm:pt>
    <dgm:pt modelId="{3D70FEBB-D98E-448F-9651-943999EBD11B}" type="pres">
      <dgm:prSet presAssocID="{5E27ECD6-8BE2-4718-B363-B5386A0E657D}" presName="spacing" presStyleCnt="0"/>
      <dgm:spPr/>
    </dgm:pt>
    <dgm:pt modelId="{C1044313-7EB2-4E04-B9AB-49F7B18734A2}" type="pres">
      <dgm:prSet presAssocID="{D15C6EB2-3179-47F5-9EF1-3BBF6DB164CD}" presName="linNode" presStyleCnt="0"/>
      <dgm:spPr/>
    </dgm:pt>
    <dgm:pt modelId="{43C88142-ACCD-4A82-9385-433DA5241C34}" type="pres">
      <dgm:prSet presAssocID="{D15C6EB2-3179-47F5-9EF1-3BBF6DB164CD}" presName="parentShp" presStyleLbl="node1" presStyleIdx="1" presStyleCnt="2">
        <dgm:presLayoutVars>
          <dgm:bulletEnabled val="1"/>
        </dgm:presLayoutVars>
      </dgm:prSet>
      <dgm:spPr/>
    </dgm:pt>
    <dgm:pt modelId="{85EFBD97-6B12-48E2-BDC7-A1E149ED1E9B}" type="pres">
      <dgm:prSet presAssocID="{D15C6EB2-3179-47F5-9EF1-3BBF6DB164CD}" presName="childShp" presStyleLbl="bgAccFollowNode1" presStyleIdx="1" presStyleCnt="2">
        <dgm:presLayoutVars>
          <dgm:bulletEnabled val="1"/>
        </dgm:presLayoutVars>
      </dgm:prSet>
      <dgm:spPr/>
    </dgm:pt>
  </dgm:ptLst>
  <dgm:cxnLst>
    <dgm:cxn modelId="{EADCDA05-A9ED-4563-AD64-687553F8AE54}" srcId="{9F799FAE-94D4-4B6D-95C3-32215CE98365}" destId="{D15C6EB2-3179-47F5-9EF1-3BBF6DB164CD}" srcOrd="1" destOrd="0" parTransId="{0B7FBEA7-3261-472B-8748-CD2BD7CA79A1}" sibTransId="{156445C1-D113-405F-B5FE-F43076E5D3FA}"/>
    <dgm:cxn modelId="{513A6913-6EBD-4D73-A888-3092988BB7F5}" type="presOf" srcId="{AC00BEFE-AB22-4B8F-90BE-12941086E86A}" destId="{85EFBD97-6B12-48E2-BDC7-A1E149ED1E9B}" srcOrd="0" destOrd="0" presId="urn:microsoft.com/office/officeart/2005/8/layout/vList6"/>
    <dgm:cxn modelId="{0B014643-C813-4270-B018-9F3EC5CFC8E4}" srcId="{D15C6EB2-3179-47F5-9EF1-3BBF6DB164CD}" destId="{CD8F5000-84E6-490C-BF6B-771FC02C2E5D}" srcOrd="1" destOrd="0" parTransId="{2693C25B-CC5F-4BE5-833E-1951CDA032F9}" sibTransId="{D68D8F26-652D-43C8-80F4-B680F7AAF126}"/>
    <dgm:cxn modelId="{3500A172-DBBF-4D73-B066-C5E5FD3CDB2B}" srcId="{17E083B0-E928-49D0-BCBC-79BB9B8A158B}" destId="{DF6CDA97-056C-4C6E-B5BE-FC62ECDA37D3}" srcOrd="1" destOrd="0" parTransId="{0F50EF29-BD95-4023-A934-C1BD68A0A71A}" sibTransId="{3BE6D0E9-BC3F-406B-B27B-E217146FEFE0}"/>
    <dgm:cxn modelId="{F7603992-7F68-4742-AB13-EF38E1560229}" type="presOf" srcId="{DF6CDA97-056C-4C6E-B5BE-FC62ECDA37D3}" destId="{32B307E5-2B05-4945-B1C4-7C5CB27AC6BC}" srcOrd="0" destOrd="1" presId="urn:microsoft.com/office/officeart/2005/8/layout/vList6"/>
    <dgm:cxn modelId="{C9F14295-6991-4BD7-A33D-34C629408924}" type="presOf" srcId="{17E083B0-E928-49D0-BCBC-79BB9B8A158B}" destId="{0E112ED0-9926-4744-BA7B-60F70097F15F}" srcOrd="0" destOrd="0" presId="urn:microsoft.com/office/officeart/2005/8/layout/vList6"/>
    <dgm:cxn modelId="{E310A199-CB67-4FF0-8463-FB5C35A5B2CA}" srcId="{9F799FAE-94D4-4B6D-95C3-32215CE98365}" destId="{17E083B0-E928-49D0-BCBC-79BB9B8A158B}" srcOrd="0" destOrd="0" parTransId="{7945DE40-782E-453F-A089-64D9B34BFA9F}" sibTransId="{5E27ECD6-8BE2-4718-B363-B5386A0E657D}"/>
    <dgm:cxn modelId="{55BFE599-5074-43A4-898E-D4BCA2B53E5C}" type="presOf" srcId="{D15C6EB2-3179-47F5-9EF1-3BBF6DB164CD}" destId="{43C88142-ACCD-4A82-9385-433DA5241C34}" srcOrd="0" destOrd="0" presId="urn:microsoft.com/office/officeart/2005/8/layout/vList6"/>
    <dgm:cxn modelId="{000F26A1-BE38-4878-8552-85A0933A8EFD}" type="presOf" srcId="{9F799FAE-94D4-4B6D-95C3-32215CE98365}" destId="{D3A662A5-8D26-429A-8901-E414917C9BDD}" srcOrd="0" destOrd="0" presId="urn:microsoft.com/office/officeart/2005/8/layout/vList6"/>
    <dgm:cxn modelId="{E8809ADC-0D47-49DA-B2C6-FD371501FD17}" srcId="{D15C6EB2-3179-47F5-9EF1-3BBF6DB164CD}" destId="{AC00BEFE-AB22-4B8F-90BE-12941086E86A}" srcOrd="0" destOrd="0" parTransId="{CE981DDC-CF98-4B64-90E4-193700E18DBD}" sibTransId="{D28837FB-1A31-4255-8854-117C9B3422E6}"/>
    <dgm:cxn modelId="{7C7ADFE0-5F43-475C-8849-E32CF5EBA3DB}" type="presOf" srcId="{4A1FEB56-7F2D-4FBA-BF3B-7B88289EA16B}" destId="{32B307E5-2B05-4945-B1C4-7C5CB27AC6BC}" srcOrd="0" destOrd="0" presId="urn:microsoft.com/office/officeart/2005/8/layout/vList6"/>
    <dgm:cxn modelId="{F06CB5E5-E52B-4AAE-BBBA-E7A9725CF344}" srcId="{17E083B0-E928-49D0-BCBC-79BB9B8A158B}" destId="{4A1FEB56-7F2D-4FBA-BF3B-7B88289EA16B}" srcOrd="0" destOrd="0" parTransId="{F1897C34-7B2C-4A2F-9EF6-0152E31A2735}" sibTransId="{AD152E3C-6091-4ED3-B539-C34C620D13E5}"/>
    <dgm:cxn modelId="{3F7929E7-2182-4F90-BD40-304021D8EE3D}" type="presOf" srcId="{CD8F5000-84E6-490C-BF6B-771FC02C2E5D}" destId="{85EFBD97-6B12-48E2-BDC7-A1E149ED1E9B}" srcOrd="0" destOrd="1" presId="urn:microsoft.com/office/officeart/2005/8/layout/vList6"/>
    <dgm:cxn modelId="{0EDC3C9B-B7D3-4DA6-AD83-64CE225A3BA2}" type="presParOf" srcId="{D3A662A5-8D26-429A-8901-E414917C9BDD}" destId="{EEE3F131-0428-4EAD-BC9C-0C216E01FEF6}" srcOrd="0" destOrd="0" presId="urn:microsoft.com/office/officeart/2005/8/layout/vList6"/>
    <dgm:cxn modelId="{6920599D-4348-4216-BFB8-D28EC4D2F5C1}" type="presParOf" srcId="{EEE3F131-0428-4EAD-BC9C-0C216E01FEF6}" destId="{0E112ED0-9926-4744-BA7B-60F70097F15F}" srcOrd="0" destOrd="0" presId="urn:microsoft.com/office/officeart/2005/8/layout/vList6"/>
    <dgm:cxn modelId="{3E668E37-FDD3-477B-A3DA-6727EDE1F40B}" type="presParOf" srcId="{EEE3F131-0428-4EAD-BC9C-0C216E01FEF6}" destId="{32B307E5-2B05-4945-B1C4-7C5CB27AC6BC}" srcOrd="1" destOrd="0" presId="urn:microsoft.com/office/officeart/2005/8/layout/vList6"/>
    <dgm:cxn modelId="{4DA9B1AE-A49D-4EF0-9143-7E1181966940}" type="presParOf" srcId="{D3A662A5-8D26-429A-8901-E414917C9BDD}" destId="{3D70FEBB-D98E-448F-9651-943999EBD11B}" srcOrd="1" destOrd="0" presId="urn:microsoft.com/office/officeart/2005/8/layout/vList6"/>
    <dgm:cxn modelId="{F481AA7A-63E5-43BF-9380-1D6D53C595D2}" type="presParOf" srcId="{D3A662A5-8D26-429A-8901-E414917C9BDD}" destId="{C1044313-7EB2-4E04-B9AB-49F7B18734A2}" srcOrd="2" destOrd="0" presId="urn:microsoft.com/office/officeart/2005/8/layout/vList6"/>
    <dgm:cxn modelId="{2EA6CB67-4302-401B-992B-7DFEC8930CD9}" type="presParOf" srcId="{C1044313-7EB2-4E04-B9AB-49F7B18734A2}" destId="{43C88142-ACCD-4A82-9385-433DA5241C34}" srcOrd="0" destOrd="0" presId="urn:microsoft.com/office/officeart/2005/8/layout/vList6"/>
    <dgm:cxn modelId="{700A1BC8-D0CD-4799-BCF6-5594C4FC2D08}" type="presParOf" srcId="{C1044313-7EB2-4E04-B9AB-49F7B18734A2}" destId="{85EFBD97-6B12-48E2-BDC7-A1E149ED1E9B}" srcOrd="1" destOrd="0" presId="urn:microsoft.com/office/officeart/2005/8/layout/v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AC2EC-94C6-416E-AA5D-275266EE13D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sl-SI"/>
        </a:p>
      </dgm:t>
    </dgm:pt>
    <dgm:pt modelId="{D0171DEF-9764-49EE-861E-865409B3B912}">
      <dgm:prSet phldrT="[besedilo]" phldr="0"/>
      <dgm:spPr/>
      <dgm:t>
        <a:bodyPr/>
        <a:lstStyle/>
        <a:p>
          <a:pPr rtl="0"/>
          <a:r>
            <a:rPr lang="sl-SI">
              <a:latin typeface="Corbel"/>
            </a:rPr>
            <a:t>ZAPOMNLJIVOST</a:t>
          </a:r>
        </a:p>
      </dgm:t>
    </dgm:pt>
    <dgm:pt modelId="{D236F8B7-40E5-4C9F-8D1A-03302B640A82}" type="parTrans" cxnId="{F7FA1DA7-8BBD-4651-A823-7808AEB05F6C}">
      <dgm:prSet/>
      <dgm:spPr/>
      <dgm:t>
        <a:bodyPr/>
        <a:lstStyle/>
        <a:p>
          <a:endParaRPr lang="sl-SI"/>
        </a:p>
      </dgm:t>
    </dgm:pt>
    <dgm:pt modelId="{B4E1D2C8-7CA3-47F4-A81A-5220DE6BFE8D}" type="sibTrans" cxnId="{F7FA1DA7-8BBD-4651-A823-7808AEB05F6C}">
      <dgm:prSet/>
      <dgm:spPr/>
      <dgm:t>
        <a:bodyPr/>
        <a:lstStyle/>
        <a:p>
          <a:endParaRPr lang="sl-SI"/>
        </a:p>
      </dgm:t>
    </dgm:pt>
    <dgm:pt modelId="{3670F3EB-64C4-45DA-8575-116372F56685}">
      <dgm:prSet phldrT="[besedilo]" phldr="0"/>
      <dgm:spPr/>
      <dgm:t>
        <a:bodyPr/>
        <a:lstStyle/>
        <a:p>
          <a:pPr rtl="0"/>
          <a:r>
            <a:rPr lang="sl-SI">
              <a:latin typeface="Corbel"/>
            </a:rPr>
            <a:t>GLOBINSKA IZKUŠNJA</a:t>
          </a:r>
        </a:p>
      </dgm:t>
    </dgm:pt>
    <dgm:pt modelId="{3597426B-A745-4F76-9BEE-EA185891D0D4}" type="parTrans" cxnId="{E4486994-FB65-4BF7-A6C0-A84B52001764}">
      <dgm:prSet/>
      <dgm:spPr/>
      <dgm:t>
        <a:bodyPr/>
        <a:lstStyle/>
        <a:p>
          <a:endParaRPr lang="sl-SI"/>
        </a:p>
      </dgm:t>
    </dgm:pt>
    <dgm:pt modelId="{844906C0-1AE9-4620-84C9-716FFEBE14EB}" type="sibTrans" cxnId="{E4486994-FB65-4BF7-A6C0-A84B52001764}">
      <dgm:prSet/>
      <dgm:spPr/>
      <dgm:t>
        <a:bodyPr/>
        <a:lstStyle/>
        <a:p>
          <a:endParaRPr lang="sl-SI"/>
        </a:p>
      </dgm:t>
    </dgm:pt>
    <dgm:pt modelId="{0CEA611A-9B72-4D5C-8EFB-5B0CC7E5927D}">
      <dgm:prSet phldrT="[besedilo]" phldr="0"/>
      <dgm:spPr/>
      <dgm:t>
        <a:bodyPr/>
        <a:lstStyle/>
        <a:p>
          <a:pPr rtl="0"/>
          <a:r>
            <a:rPr lang="sl-SI">
              <a:latin typeface="Corbel"/>
            </a:rPr>
            <a:t>SPODBUJANJE SANJ</a:t>
          </a:r>
        </a:p>
      </dgm:t>
    </dgm:pt>
    <dgm:pt modelId="{15429AA3-966D-441A-8F6B-177814EF5551}" type="parTrans" cxnId="{56EE72CF-687B-4A2D-BF9C-C87EAAD6EB32}">
      <dgm:prSet/>
      <dgm:spPr/>
      <dgm:t>
        <a:bodyPr/>
        <a:lstStyle/>
        <a:p>
          <a:endParaRPr lang="sl-SI"/>
        </a:p>
      </dgm:t>
    </dgm:pt>
    <dgm:pt modelId="{22DC0639-08C3-437E-8FB1-51732A7D4972}" type="sibTrans" cxnId="{56EE72CF-687B-4A2D-BF9C-C87EAAD6EB32}">
      <dgm:prSet/>
      <dgm:spPr/>
      <dgm:t>
        <a:bodyPr/>
        <a:lstStyle/>
        <a:p>
          <a:endParaRPr lang="sl-SI"/>
        </a:p>
      </dgm:t>
    </dgm:pt>
    <dgm:pt modelId="{229A64D5-7CBF-41DF-AE6C-1B438D270E6F}">
      <dgm:prSet phldrT="[besedilo]" phldr="0"/>
      <dgm:spPr/>
      <dgm:t>
        <a:bodyPr/>
        <a:lstStyle/>
        <a:p>
          <a:pPr rtl="0"/>
          <a:r>
            <a:rPr lang="sl-SI">
              <a:latin typeface="Corbel"/>
            </a:rPr>
            <a:t>OPRIJEMLJIVOST</a:t>
          </a:r>
        </a:p>
      </dgm:t>
    </dgm:pt>
    <dgm:pt modelId="{1C5D7062-B521-4D7F-9D8E-92E5D1196EF9}" type="parTrans" cxnId="{0B94F4C8-1522-4506-9A30-0BF43A6C31E1}">
      <dgm:prSet/>
      <dgm:spPr/>
      <dgm:t>
        <a:bodyPr/>
        <a:lstStyle/>
        <a:p>
          <a:endParaRPr lang="sl-SI"/>
        </a:p>
      </dgm:t>
    </dgm:pt>
    <dgm:pt modelId="{9A19847A-3901-4F8A-947F-79864C742AE2}" type="sibTrans" cxnId="{0B94F4C8-1522-4506-9A30-0BF43A6C31E1}">
      <dgm:prSet/>
      <dgm:spPr/>
      <dgm:t>
        <a:bodyPr/>
        <a:lstStyle/>
        <a:p>
          <a:endParaRPr lang="sl-SI"/>
        </a:p>
      </dgm:t>
    </dgm:pt>
    <dgm:pt modelId="{5D95B1D7-A943-43A2-908D-DC8D1C54873A}">
      <dgm:prSet phldrT="[besedilo]" phldr="0"/>
      <dgm:spPr/>
      <dgm:t>
        <a:bodyPr/>
        <a:lstStyle/>
        <a:p>
          <a:pPr rtl="0"/>
          <a:r>
            <a:rPr lang="sl-SI">
              <a:latin typeface="Corbel"/>
            </a:rPr>
            <a:t>POVEČANO ZADOVOLJSTVO</a:t>
          </a:r>
        </a:p>
      </dgm:t>
    </dgm:pt>
    <dgm:pt modelId="{5157419F-6137-4788-8A61-696D14D1839E}" type="parTrans" cxnId="{51159A6B-6551-45D7-89E8-6AC32A525481}">
      <dgm:prSet/>
      <dgm:spPr/>
      <dgm:t>
        <a:bodyPr/>
        <a:lstStyle/>
        <a:p>
          <a:endParaRPr lang="sl-SI"/>
        </a:p>
      </dgm:t>
    </dgm:pt>
    <dgm:pt modelId="{BB571B0A-E61F-4DF4-8B06-2BA8C6706679}" type="sibTrans" cxnId="{51159A6B-6551-45D7-89E8-6AC32A525481}">
      <dgm:prSet/>
      <dgm:spPr/>
      <dgm:t>
        <a:bodyPr/>
        <a:lstStyle/>
        <a:p>
          <a:endParaRPr lang="sl-SI"/>
        </a:p>
      </dgm:t>
    </dgm:pt>
    <dgm:pt modelId="{E6F445E7-8358-4970-AA99-7DD6A98CBD24}" type="pres">
      <dgm:prSet presAssocID="{9E7AC2EC-94C6-416E-AA5D-275266EE13D1}" presName="cycle" presStyleCnt="0">
        <dgm:presLayoutVars>
          <dgm:dir/>
          <dgm:resizeHandles val="exact"/>
        </dgm:presLayoutVars>
      </dgm:prSet>
      <dgm:spPr/>
    </dgm:pt>
    <dgm:pt modelId="{7C41AA16-DB66-4F50-AD80-8D3D80442B75}" type="pres">
      <dgm:prSet presAssocID="{D0171DEF-9764-49EE-861E-865409B3B912}" presName="dummy" presStyleCnt="0"/>
      <dgm:spPr/>
    </dgm:pt>
    <dgm:pt modelId="{DD579464-B3F9-4F75-8E26-DB6F37B18F68}" type="pres">
      <dgm:prSet presAssocID="{D0171DEF-9764-49EE-861E-865409B3B912}" presName="node" presStyleLbl="revTx" presStyleIdx="0" presStyleCnt="5">
        <dgm:presLayoutVars>
          <dgm:bulletEnabled val="1"/>
        </dgm:presLayoutVars>
      </dgm:prSet>
      <dgm:spPr/>
    </dgm:pt>
    <dgm:pt modelId="{0690785C-7340-4B79-8587-BD43BD2F9E3E}" type="pres">
      <dgm:prSet presAssocID="{B4E1D2C8-7CA3-47F4-A81A-5220DE6BFE8D}" presName="sibTrans" presStyleLbl="node1" presStyleIdx="0" presStyleCnt="5"/>
      <dgm:spPr/>
    </dgm:pt>
    <dgm:pt modelId="{C65C5F3A-73F4-4EBE-9858-6FB85CA15675}" type="pres">
      <dgm:prSet presAssocID="{3670F3EB-64C4-45DA-8575-116372F56685}" presName="dummy" presStyleCnt="0"/>
      <dgm:spPr/>
    </dgm:pt>
    <dgm:pt modelId="{617264AD-ADFF-4D32-BE75-26C60919D673}" type="pres">
      <dgm:prSet presAssocID="{3670F3EB-64C4-45DA-8575-116372F56685}" presName="node" presStyleLbl="revTx" presStyleIdx="1" presStyleCnt="5">
        <dgm:presLayoutVars>
          <dgm:bulletEnabled val="1"/>
        </dgm:presLayoutVars>
      </dgm:prSet>
      <dgm:spPr/>
    </dgm:pt>
    <dgm:pt modelId="{FBC74766-CC99-4B3E-BFEA-8C5C95143C19}" type="pres">
      <dgm:prSet presAssocID="{844906C0-1AE9-4620-84C9-716FFEBE14EB}" presName="sibTrans" presStyleLbl="node1" presStyleIdx="1" presStyleCnt="5"/>
      <dgm:spPr/>
    </dgm:pt>
    <dgm:pt modelId="{4BD2D84A-2ABF-4617-83A2-2407D7F095A9}" type="pres">
      <dgm:prSet presAssocID="{0CEA611A-9B72-4D5C-8EFB-5B0CC7E5927D}" presName="dummy" presStyleCnt="0"/>
      <dgm:spPr/>
    </dgm:pt>
    <dgm:pt modelId="{FA6B7C28-B435-4F55-AA45-B5672D6E7BE9}" type="pres">
      <dgm:prSet presAssocID="{0CEA611A-9B72-4D5C-8EFB-5B0CC7E5927D}" presName="node" presStyleLbl="revTx" presStyleIdx="2" presStyleCnt="5">
        <dgm:presLayoutVars>
          <dgm:bulletEnabled val="1"/>
        </dgm:presLayoutVars>
      </dgm:prSet>
      <dgm:spPr/>
    </dgm:pt>
    <dgm:pt modelId="{8B30E0E6-9548-4CE0-B2DE-89B24C3E7CF2}" type="pres">
      <dgm:prSet presAssocID="{22DC0639-08C3-437E-8FB1-51732A7D4972}" presName="sibTrans" presStyleLbl="node1" presStyleIdx="2" presStyleCnt="5"/>
      <dgm:spPr/>
    </dgm:pt>
    <dgm:pt modelId="{F9332F93-EF45-4194-9C43-A4A8BEDABA83}" type="pres">
      <dgm:prSet presAssocID="{229A64D5-7CBF-41DF-AE6C-1B438D270E6F}" presName="dummy" presStyleCnt="0"/>
      <dgm:spPr/>
    </dgm:pt>
    <dgm:pt modelId="{FE7222E3-95FB-41ED-ACC8-49FF8DC777E9}" type="pres">
      <dgm:prSet presAssocID="{229A64D5-7CBF-41DF-AE6C-1B438D270E6F}" presName="node" presStyleLbl="revTx" presStyleIdx="3" presStyleCnt="5">
        <dgm:presLayoutVars>
          <dgm:bulletEnabled val="1"/>
        </dgm:presLayoutVars>
      </dgm:prSet>
      <dgm:spPr/>
    </dgm:pt>
    <dgm:pt modelId="{3ADE92D0-960E-438D-A2B0-A869339B6236}" type="pres">
      <dgm:prSet presAssocID="{9A19847A-3901-4F8A-947F-79864C742AE2}" presName="sibTrans" presStyleLbl="node1" presStyleIdx="3" presStyleCnt="5"/>
      <dgm:spPr/>
    </dgm:pt>
    <dgm:pt modelId="{43E84BDA-89B7-42F5-9E35-6312BBE327AD}" type="pres">
      <dgm:prSet presAssocID="{5D95B1D7-A943-43A2-908D-DC8D1C54873A}" presName="dummy" presStyleCnt="0"/>
      <dgm:spPr/>
    </dgm:pt>
    <dgm:pt modelId="{B95BDE19-B871-4F03-98A6-E5E1FF8ECA66}" type="pres">
      <dgm:prSet presAssocID="{5D95B1D7-A943-43A2-908D-DC8D1C54873A}" presName="node" presStyleLbl="revTx" presStyleIdx="4" presStyleCnt="5">
        <dgm:presLayoutVars>
          <dgm:bulletEnabled val="1"/>
        </dgm:presLayoutVars>
      </dgm:prSet>
      <dgm:spPr/>
    </dgm:pt>
    <dgm:pt modelId="{4577A00F-3711-460F-AFD2-A8D93C7E9D21}" type="pres">
      <dgm:prSet presAssocID="{BB571B0A-E61F-4DF4-8B06-2BA8C6706679}" presName="sibTrans" presStyleLbl="node1" presStyleIdx="4" presStyleCnt="5"/>
      <dgm:spPr/>
    </dgm:pt>
  </dgm:ptLst>
  <dgm:cxnLst>
    <dgm:cxn modelId="{C8904012-A220-4DC2-BDD9-6705E9241AFE}" type="presOf" srcId="{3670F3EB-64C4-45DA-8575-116372F56685}" destId="{617264AD-ADFF-4D32-BE75-26C60919D673}" srcOrd="0" destOrd="0" presId="urn:microsoft.com/office/officeart/2005/8/layout/cycle1"/>
    <dgm:cxn modelId="{52BED717-A375-4E95-A677-89874F390508}" type="presOf" srcId="{229A64D5-7CBF-41DF-AE6C-1B438D270E6F}" destId="{FE7222E3-95FB-41ED-ACC8-49FF8DC777E9}" srcOrd="0" destOrd="0" presId="urn:microsoft.com/office/officeart/2005/8/layout/cycle1"/>
    <dgm:cxn modelId="{2328AF5C-3CC3-4071-A1F1-274601613E65}" type="presOf" srcId="{9A19847A-3901-4F8A-947F-79864C742AE2}" destId="{3ADE92D0-960E-438D-A2B0-A869339B6236}" srcOrd="0" destOrd="0" presId="urn:microsoft.com/office/officeart/2005/8/layout/cycle1"/>
    <dgm:cxn modelId="{51159A6B-6551-45D7-89E8-6AC32A525481}" srcId="{9E7AC2EC-94C6-416E-AA5D-275266EE13D1}" destId="{5D95B1D7-A943-43A2-908D-DC8D1C54873A}" srcOrd="4" destOrd="0" parTransId="{5157419F-6137-4788-8A61-696D14D1839E}" sibTransId="{BB571B0A-E61F-4DF4-8B06-2BA8C6706679}"/>
    <dgm:cxn modelId="{EFCF7089-759D-4E26-BDEE-64A8FBCD48DD}" type="presOf" srcId="{5D95B1D7-A943-43A2-908D-DC8D1C54873A}" destId="{B95BDE19-B871-4F03-98A6-E5E1FF8ECA66}" srcOrd="0" destOrd="0" presId="urn:microsoft.com/office/officeart/2005/8/layout/cycle1"/>
    <dgm:cxn modelId="{22779A8A-1142-4ED1-A88F-922813E1DB1E}" type="presOf" srcId="{22DC0639-08C3-437E-8FB1-51732A7D4972}" destId="{8B30E0E6-9548-4CE0-B2DE-89B24C3E7CF2}" srcOrd="0" destOrd="0" presId="urn:microsoft.com/office/officeart/2005/8/layout/cycle1"/>
    <dgm:cxn modelId="{E4486994-FB65-4BF7-A6C0-A84B52001764}" srcId="{9E7AC2EC-94C6-416E-AA5D-275266EE13D1}" destId="{3670F3EB-64C4-45DA-8575-116372F56685}" srcOrd="1" destOrd="0" parTransId="{3597426B-A745-4F76-9BEE-EA185891D0D4}" sibTransId="{844906C0-1AE9-4620-84C9-716FFEBE14EB}"/>
    <dgm:cxn modelId="{F345A1A4-5373-437D-8CC7-747EFBEEFFFA}" type="presOf" srcId="{B4E1D2C8-7CA3-47F4-A81A-5220DE6BFE8D}" destId="{0690785C-7340-4B79-8587-BD43BD2F9E3E}" srcOrd="0" destOrd="0" presId="urn:microsoft.com/office/officeart/2005/8/layout/cycle1"/>
    <dgm:cxn modelId="{F7FA1DA7-8BBD-4651-A823-7808AEB05F6C}" srcId="{9E7AC2EC-94C6-416E-AA5D-275266EE13D1}" destId="{D0171DEF-9764-49EE-861E-865409B3B912}" srcOrd="0" destOrd="0" parTransId="{D236F8B7-40E5-4C9F-8D1A-03302B640A82}" sibTransId="{B4E1D2C8-7CA3-47F4-A81A-5220DE6BFE8D}"/>
    <dgm:cxn modelId="{39F221AE-CD69-4FE6-9775-E1CF8D9E8D5E}" type="presOf" srcId="{0CEA611A-9B72-4D5C-8EFB-5B0CC7E5927D}" destId="{FA6B7C28-B435-4F55-AA45-B5672D6E7BE9}" srcOrd="0" destOrd="0" presId="urn:microsoft.com/office/officeart/2005/8/layout/cycle1"/>
    <dgm:cxn modelId="{0B94F4C8-1522-4506-9A30-0BF43A6C31E1}" srcId="{9E7AC2EC-94C6-416E-AA5D-275266EE13D1}" destId="{229A64D5-7CBF-41DF-AE6C-1B438D270E6F}" srcOrd="3" destOrd="0" parTransId="{1C5D7062-B521-4D7F-9D8E-92E5D1196EF9}" sibTransId="{9A19847A-3901-4F8A-947F-79864C742AE2}"/>
    <dgm:cxn modelId="{F6AE0FC9-64AF-4179-9E6C-F3AD241C7E00}" type="presOf" srcId="{D0171DEF-9764-49EE-861E-865409B3B912}" destId="{DD579464-B3F9-4F75-8E26-DB6F37B18F68}" srcOrd="0" destOrd="0" presId="urn:microsoft.com/office/officeart/2005/8/layout/cycle1"/>
    <dgm:cxn modelId="{6AD432CC-58A2-4F1A-B177-336A7782054F}" type="presOf" srcId="{BB571B0A-E61F-4DF4-8B06-2BA8C6706679}" destId="{4577A00F-3711-460F-AFD2-A8D93C7E9D21}" srcOrd="0" destOrd="0" presId="urn:microsoft.com/office/officeart/2005/8/layout/cycle1"/>
    <dgm:cxn modelId="{56EE72CF-687B-4A2D-BF9C-C87EAAD6EB32}" srcId="{9E7AC2EC-94C6-416E-AA5D-275266EE13D1}" destId="{0CEA611A-9B72-4D5C-8EFB-5B0CC7E5927D}" srcOrd="2" destOrd="0" parTransId="{15429AA3-966D-441A-8F6B-177814EF5551}" sibTransId="{22DC0639-08C3-437E-8FB1-51732A7D4972}"/>
    <dgm:cxn modelId="{E0D79FE8-7327-4301-9F7B-AB42A4C2EFB8}" type="presOf" srcId="{9E7AC2EC-94C6-416E-AA5D-275266EE13D1}" destId="{E6F445E7-8358-4970-AA99-7DD6A98CBD24}" srcOrd="0" destOrd="0" presId="urn:microsoft.com/office/officeart/2005/8/layout/cycle1"/>
    <dgm:cxn modelId="{E2764AFB-9097-45AC-9EAD-4930A02DDF38}" type="presOf" srcId="{844906C0-1AE9-4620-84C9-716FFEBE14EB}" destId="{FBC74766-CC99-4B3E-BFEA-8C5C95143C19}" srcOrd="0" destOrd="0" presId="urn:microsoft.com/office/officeart/2005/8/layout/cycle1"/>
    <dgm:cxn modelId="{9BC3CF2F-F429-4467-BBCA-EF3D4D5CF850}" type="presParOf" srcId="{E6F445E7-8358-4970-AA99-7DD6A98CBD24}" destId="{7C41AA16-DB66-4F50-AD80-8D3D80442B75}" srcOrd="0" destOrd="0" presId="urn:microsoft.com/office/officeart/2005/8/layout/cycle1"/>
    <dgm:cxn modelId="{91FF8508-FE6C-4EB8-AD3E-2175FA691820}" type="presParOf" srcId="{E6F445E7-8358-4970-AA99-7DD6A98CBD24}" destId="{DD579464-B3F9-4F75-8E26-DB6F37B18F68}" srcOrd="1" destOrd="0" presId="urn:microsoft.com/office/officeart/2005/8/layout/cycle1"/>
    <dgm:cxn modelId="{C5798851-944B-418A-8DB1-D10367B8BCE4}" type="presParOf" srcId="{E6F445E7-8358-4970-AA99-7DD6A98CBD24}" destId="{0690785C-7340-4B79-8587-BD43BD2F9E3E}" srcOrd="2" destOrd="0" presId="urn:microsoft.com/office/officeart/2005/8/layout/cycle1"/>
    <dgm:cxn modelId="{B8379EDC-D054-45A1-BA89-684F7DFCE852}" type="presParOf" srcId="{E6F445E7-8358-4970-AA99-7DD6A98CBD24}" destId="{C65C5F3A-73F4-4EBE-9858-6FB85CA15675}" srcOrd="3" destOrd="0" presId="urn:microsoft.com/office/officeart/2005/8/layout/cycle1"/>
    <dgm:cxn modelId="{3427B511-FC3A-4E5A-B7BC-C07AAA61804A}" type="presParOf" srcId="{E6F445E7-8358-4970-AA99-7DD6A98CBD24}" destId="{617264AD-ADFF-4D32-BE75-26C60919D673}" srcOrd="4" destOrd="0" presId="urn:microsoft.com/office/officeart/2005/8/layout/cycle1"/>
    <dgm:cxn modelId="{AEDD226B-80B3-4263-9B46-2831A1BC2ACE}" type="presParOf" srcId="{E6F445E7-8358-4970-AA99-7DD6A98CBD24}" destId="{FBC74766-CC99-4B3E-BFEA-8C5C95143C19}" srcOrd="5" destOrd="0" presId="urn:microsoft.com/office/officeart/2005/8/layout/cycle1"/>
    <dgm:cxn modelId="{A3702D13-59A4-47C4-BBD9-5929215596CD}" type="presParOf" srcId="{E6F445E7-8358-4970-AA99-7DD6A98CBD24}" destId="{4BD2D84A-2ABF-4617-83A2-2407D7F095A9}" srcOrd="6" destOrd="0" presId="urn:microsoft.com/office/officeart/2005/8/layout/cycle1"/>
    <dgm:cxn modelId="{0DBB0F41-CEEF-4E20-A78E-5E5755C13C70}" type="presParOf" srcId="{E6F445E7-8358-4970-AA99-7DD6A98CBD24}" destId="{FA6B7C28-B435-4F55-AA45-B5672D6E7BE9}" srcOrd="7" destOrd="0" presId="urn:microsoft.com/office/officeart/2005/8/layout/cycle1"/>
    <dgm:cxn modelId="{F9E7C9F9-D140-498F-876B-B24FA850C2A2}" type="presParOf" srcId="{E6F445E7-8358-4970-AA99-7DD6A98CBD24}" destId="{8B30E0E6-9548-4CE0-B2DE-89B24C3E7CF2}" srcOrd="8" destOrd="0" presId="urn:microsoft.com/office/officeart/2005/8/layout/cycle1"/>
    <dgm:cxn modelId="{A8E9A0E5-E032-4AA8-86D7-18B4653D7690}" type="presParOf" srcId="{E6F445E7-8358-4970-AA99-7DD6A98CBD24}" destId="{F9332F93-EF45-4194-9C43-A4A8BEDABA83}" srcOrd="9" destOrd="0" presId="urn:microsoft.com/office/officeart/2005/8/layout/cycle1"/>
    <dgm:cxn modelId="{9DDD8F62-9D02-46C2-AE28-9CC540E28F83}" type="presParOf" srcId="{E6F445E7-8358-4970-AA99-7DD6A98CBD24}" destId="{FE7222E3-95FB-41ED-ACC8-49FF8DC777E9}" srcOrd="10" destOrd="0" presId="urn:microsoft.com/office/officeart/2005/8/layout/cycle1"/>
    <dgm:cxn modelId="{BA139C10-1A5B-4E49-967E-E9086C2459B6}" type="presParOf" srcId="{E6F445E7-8358-4970-AA99-7DD6A98CBD24}" destId="{3ADE92D0-960E-438D-A2B0-A869339B6236}" srcOrd="11" destOrd="0" presId="urn:microsoft.com/office/officeart/2005/8/layout/cycle1"/>
    <dgm:cxn modelId="{6A341800-1779-4197-A56A-A4144C2A9D94}" type="presParOf" srcId="{E6F445E7-8358-4970-AA99-7DD6A98CBD24}" destId="{43E84BDA-89B7-42F5-9E35-6312BBE327AD}" srcOrd="12" destOrd="0" presId="urn:microsoft.com/office/officeart/2005/8/layout/cycle1"/>
    <dgm:cxn modelId="{42E4DBE4-A056-4988-A99F-EA0655019270}" type="presParOf" srcId="{E6F445E7-8358-4970-AA99-7DD6A98CBD24}" destId="{B95BDE19-B871-4F03-98A6-E5E1FF8ECA66}" srcOrd="13" destOrd="0" presId="urn:microsoft.com/office/officeart/2005/8/layout/cycle1"/>
    <dgm:cxn modelId="{150177CE-C496-46ED-9B52-69D5A18BB476}" type="presParOf" srcId="{E6F445E7-8358-4970-AA99-7DD6A98CBD24}" destId="{4577A00F-3711-460F-AFD2-A8D93C7E9D21}"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7AC2EC-94C6-416E-AA5D-275266EE13D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sl-SI"/>
        </a:p>
      </dgm:t>
    </dgm:pt>
    <dgm:pt modelId="{D0171DEF-9764-49EE-861E-865409B3B912}">
      <dgm:prSet phldrT="[besedilo]" phldr="0"/>
      <dgm:spPr/>
      <dgm:t>
        <a:bodyPr/>
        <a:lstStyle/>
        <a:p>
          <a:pPr rtl="0"/>
          <a:r>
            <a:rPr lang="sl-SI">
              <a:latin typeface="Corbel"/>
            </a:rPr>
            <a:t>PODJETNIŠKA PRILOŽNOST</a:t>
          </a:r>
        </a:p>
      </dgm:t>
    </dgm:pt>
    <dgm:pt modelId="{D236F8B7-40E5-4C9F-8D1A-03302B640A82}" type="parTrans" cxnId="{F7FA1DA7-8BBD-4651-A823-7808AEB05F6C}">
      <dgm:prSet/>
      <dgm:spPr/>
      <dgm:t>
        <a:bodyPr/>
        <a:lstStyle/>
        <a:p>
          <a:endParaRPr lang="sl-SI"/>
        </a:p>
      </dgm:t>
    </dgm:pt>
    <dgm:pt modelId="{B4E1D2C8-7CA3-47F4-A81A-5220DE6BFE8D}" type="sibTrans" cxnId="{F7FA1DA7-8BBD-4651-A823-7808AEB05F6C}">
      <dgm:prSet/>
      <dgm:spPr/>
      <dgm:t>
        <a:bodyPr/>
        <a:lstStyle/>
        <a:p>
          <a:endParaRPr lang="sl-SI"/>
        </a:p>
      </dgm:t>
    </dgm:pt>
    <dgm:pt modelId="{3670F3EB-64C4-45DA-8575-116372F56685}">
      <dgm:prSet phldrT="[besedilo]" phldr="0"/>
      <dgm:spPr/>
      <dgm:t>
        <a:bodyPr/>
        <a:lstStyle/>
        <a:p>
          <a:pPr rtl="0"/>
          <a:r>
            <a:rPr lang="sl-SI">
              <a:latin typeface="Corbel"/>
            </a:rPr>
            <a:t>KONKURENČNA PREDNOST</a:t>
          </a:r>
        </a:p>
      </dgm:t>
    </dgm:pt>
    <dgm:pt modelId="{3597426B-A745-4F76-9BEE-EA185891D0D4}" type="parTrans" cxnId="{E4486994-FB65-4BF7-A6C0-A84B52001764}">
      <dgm:prSet/>
      <dgm:spPr/>
      <dgm:t>
        <a:bodyPr/>
        <a:lstStyle/>
        <a:p>
          <a:endParaRPr lang="sl-SI"/>
        </a:p>
      </dgm:t>
    </dgm:pt>
    <dgm:pt modelId="{844906C0-1AE9-4620-84C9-716FFEBE14EB}" type="sibTrans" cxnId="{E4486994-FB65-4BF7-A6C0-A84B52001764}">
      <dgm:prSet/>
      <dgm:spPr/>
      <dgm:t>
        <a:bodyPr/>
        <a:lstStyle/>
        <a:p>
          <a:endParaRPr lang="sl-SI"/>
        </a:p>
      </dgm:t>
    </dgm:pt>
    <dgm:pt modelId="{0CEA611A-9B72-4D5C-8EFB-5B0CC7E5927D}">
      <dgm:prSet phldrT="[besedilo]" phldr="0"/>
      <dgm:spPr/>
      <dgm:t>
        <a:bodyPr/>
        <a:lstStyle/>
        <a:p>
          <a:pPr rtl="0"/>
          <a:r>
            <a:rPr lang="sl-SI">
              <a:highlight>
                <a:srgbClr val="FFFF00"/>
              </a:highlight>
              <a:latin typeface="Corbel"/>
            </a:rPr>
            <a:t>IZGRADNJA KORPORATIVNE PODOBE</a:t>
          </a:r>
        </a:p>
      </dgm:t>
    </dgm:pt>
    <dgm:pt modelId="{15429AA3-966D-441A-8F6B-177814EF5551}" type="parTrans" cxnId="{56EE72CF-687B-4A2D-BF9C-C87EAAD6EB32}">
      <dgm:prSet/>
      <dgm:spPr/>
      <dgm:t>
        <a:bodyPr/>
        <a:lstStyle/>
        <a:p>
          <a:endParaRPr lang="sl-SI"/>
        </a:p>
      </dgm:t>
    </dgm:pt>
    <dgm:pt modelId="{22DC0639-08C3-437E-8FB1-51732A7D4972}" type="sibTrans" cxnId="{56EE72CF-687B-4A2D-BF9C-C87EAAD6EB32}">
      <dgm:prSet/>
      <dgm:spPr/>
      <dgm:t>
        <a:bodyPr/>
        <a:lstStyle/>
        <a:p>
          <a:endParaRPr lang="sl-SI"/>
        </a:p>
      </dgm:t>
    </dgm:pt>
    <dgm:pt modelId="{229A64D5-7CBF-41DF-AE6C-1B438D270E6F}">
      <dgm:prSet phldrT="[besedilo]" phldr="0"/>
      <dgm:spPr/>
      <dgm:t>
        <a:bodyPr/>
        <a:lstStyle/>
        <a:p>
          <a:pPr rtl="0"/>
          <a:r>
            <a:rPr lang="sl-SI">
              <a:latin typeface="Corbel"/>
            </a:rPr>
            <a:t>IDENTITETA</a:t>
          </a:r>
        </a:p>
      </dgm:t>
    </dgm:pt>
    <dgm:pt modelId="{1C5D7062-B521-4D7F-9D8E-92E5D1196EF9}" type="parTrans" cxnId="{0B94F4C8-1522-4506-9A30-0BF43A6C31E1}">
      <dgm:prSet/>
      <dgm:spPr/>
      <dgm:t>
        <a:bodyPr/>
        <a:lstStyle/>
        <a:p>
          <a:endParaRPr lang="sl-SI"/>
        </a:p>
      </dgm:t>
    </dgm:pt>
    <dgm:pt modelId="{9A19847A-3901-4F8A-947F-79864C742AE2}" type="sibTrans" cxnId="{0B94F4C8-1522-4506-9A30-0BF43A6C31E1}">
      <dgm:prSet/>
      <dgm:spPr/>
      <dgm:t>
        <a:bodyPr/>
        <a:lstStyle/>
        <a:p>
          <a:endParaRPr lang="sl-SI"/>
        </a:p>
      </dgm:t>
    </dgm:pt>
    <dgm:pt modelId="{5D95B1D7-A943-43A2-908D-DC8D1C54873A}">
      <dgm:prSet phldrT="[besedilo]" phldr="0"/>
      <dgm:spPr/>
      <dgm:t>
        <a:bodyPr/>
        <a:lstStyle/>
        <a:p>
          <a:pPr rtl="0"/>
          <a:r>
            <a:rPr lang="sl-SI">
              <a:latin typeface="Corbel"/>
            </a:rPr>
            <a:t>KREATIVNOST</a:t>
          </a:r>
        </a:p>
      </dgm:t>
    </dgm:pt>
    <dgm:pt modelId="{5157419F-6137-4788-8A61-696D14D1839E}" type="parTrans" cxnId="{51159A6B-6551-45D7-89E8-6AC32A525481}">
      <dgm:prSet/>
      <dgm:spPr/>
      <dgm:t>
        <a:bodyPr/>
        <a:lstStyle/>
        <a:p>
          <a:endParaRPr lang="sl-SI"/>
        </a:p>
      </dgm:t>
    </dgm:pt>
    <dgm:pt modelId="{BB571B0A-E61F-4DF4-8B06-2BA8C6706679}" type="sibTrans" cxnId="{51159A6B-6551-45D7-89E8-6AC32A525481}">
      <dgm:prSet/>
      <dgm:spPr/>
      <dgm:t>
        <a:bodyPr/>
        <a:lstStyle/>
        <a:p>
          <a:endParaRPr lang="sl-SI"/>
        </a:p>
      </dgm:t>
    </dgm:pt>
    <dgm:pt modelId="{E6F445E7-8358-4970-AA99-7DD6A98CBD24}" type="pres">
      <dgm:prSet presAssocID="{9E7AC2EC-94C6-416E-AA5D-275266EE13D1}" presName="cycle" presStyleCnt="0">
        <dgm:presLayoutVars>
          <dgm:dir/>
          <dgm:resizeHandles val="exact"/>
        </dgm:presLayoutVars>
      </dgm:prSet>
      <dgm:spPr/>
    </dgm:pt>
    <dgm:pt modelId="{7C41AA16-DB66-4F50-AD80-8D3D80442B75}" type="pres">
      <dgm:prSet presAssocID="{D0171DEF-9764-49EE-861E-865409B3B912}" presName="dummy" presStyleCnt="0"/>
      <dgm:spPr/>
    </dgm:pt>
    <dgm:pt modelId="{DD579464-B3F9-4F75-8E26-DB6F37B18F68}" type="pres">
      <dgm:prSet presAssocID="{D0171DEF-9764-49EE-861E-865409B3B912}" presName="node" presStyleLbl="revTx" presStyleIdx="0" presStyleCnt="5">
        <dgm:presLayoutVars>
          <dgm:bulletEnabled val="1"/>
        </dgm:presLayoutVars>
      </dgm:prSet>
      <dgm:spPr/>
    </dgm:pt>
    <dgm:pt modelId="{0690785C-7340-4B79-8587-BD43BD2F9E3E}" type="pres">
      <dgm:prSet presAssocID="{B4E1D2C8-7CA3-47F4-A81A-5220DE6BFE8D}" presName="sibTrans" presStyleLbl="node1" presStyleIdx="0" presStyleCnt="5"/>
      <dgm:spPr/>
    </dgm:pt>
    <dgm:pt modelId="{C65C5F3A-73F4-4EBE-9858-6FB85CA15675}" type="pres">
      <dgm:prSet presAssocID="{3670F3EB-64C4-45DA-8575-116372F56685}" presName="dummy" presStyleCnt="0"/>
      <dgm:spPr/>
    </dgm:pt>
    <dgm:pt modelId="{617264AD-ADFF-4D32-BE75-26C60919D673}" type="pres">
      <dgm:prSet presAssocID="{3670F3EB-64C4-45DA-8575-116372F56685}" presName="node" presStyleLbl="revTx" presStyleIdx="1" presStyleCnt="5">
        <dgm:presLayoutVars>
          <dgm:bulletEnabled val="1"/>
        </dgm:presLayoutVars>
      </dgm:prSet>
      <dgm:spPr/>
    </dgm:pt>
    <dgm:pt modelId="{FBC74766-CC99-4B3E-BFEA-8C5C95143C19}" type="pres">
      <dgm:prSet presAssocID="{844906C0-1AE9-4620-84C9-716FFEBE14EB}" presName="sibTrans" presStyleLbl="node1" presStyleIdx="1" presStyleCnt="5"/>
      <dgm:spPr/>
    </dgm:pt>
    <dgm:pt modelId="{4BD2D84A-2ABF-4617-83A2-2407D7F095A9}" type="pres">
      <dgm:prSet presAssocID="{0CEA611A-9B72-4D5C-8EFB-5B0CC7E5927D}" presName="dummy" presStyleCnt="0"/>
      <dgm:spPr/>
    </dgm:pt>
    <dgm:pt modelId="{FA6B7C28-B435-4F55-AA45-B5672D6E7BE9}" type="pres">
      <dgm:prSet presAssocID="{0CEA611A-9B72-4D5C-8EFB-5B0CC7E5927D}" presName="node" presStyleLbl="revTx" presStyleIdx="2" presStyleCnt="5">
        <dgm:presLayoutVars>
          <dgm:bulletEnabled val="1"/>
        </dgm:presLayoutVars>
      </dgm:prSet>
      <dgm:spPr/>
    </dgm:pt>
    <dgm:pt modelId="{8B30E0E6-9548-4CE0-B2DE-89B24C3E7CF2}" type="pres">
      <dgm:prSet presAssocID="{22DC0639-08C3-437E-8FB1-51732A7D4972}" presName="sibTrans" presStyleLbl="node1" presStyleIdx="2" presStyleCnt="5"/>
      <dgm:spPr/>
    </dgm:pt>
    <dgm:pt modelId="{F9332F93-EF45-4194-9C43-A4A8BEDABA83}" type="pres">
      <dgm:prSet presAssocID="{229A64D5-7CBF-41DF-AE6C-1B438D270E6F}" presName="dummy" presStyleCnt="0"/>
      <dgm:spPr/>
    </dgm:pt>
    <dgm:pt modelId="{FE7222E3-95FB-41ED-ACC8-49FF8DC777E9}" type="pres">
      <dgm:prSet presAssocID="{229A64D5-7CBF-41DF-AE6C-1B438D270E6F}" presName="node" presStyleLbl="revTx" presStyleIdx="3" presStyleCnt="5">
        <dgm:presLayoutVars>
          <dgm:bulletEnabled val="1"/>
        </dgm:presLayoutVars>
      </dgm:prSet>
      <dgm:spPr/>
    </dgm:pt>
    <dgm:pt modelId="{3ADE92D0-960E-438D-A2B0-A869339B6236}" type="pres">
      <dgm:prSet presAssocID="{9A19847A-3901-4F8A-947F-79864C742AE2}" presName="sibTrans" presStyleLbl="node1" presStyleIdx="3" presStyleCnt="5"/>
      <dgm:spPr/>
    </dgm:pt>
    <dgm:pt modelId="{43E84BDA-89B7-42F5-9E35-6312BBE327AD}" type="pres">
      <dgm:prSet presAssocID="{5D95B1D7-A943-43A2-908D-DC8D1C54873A}" presName="dummy" presStyleCnt="0"/>
      <dgm:spPr/>
    </dgm:pt>
    <dgm:pt modelId="{B95BDE19-B871-4F03-98A6-E5E1FF8ECA66}" type="pres">
      <dgm:prSet presAssocID="{5D95B1D7-A943-43A2-908D-DC8D1C54873A}" presName="node" presStyleLbl="revTx" presStyleIdx="4" presStyleCnt="5">
        <dgm:presLayoutVars>
          <dgm:bulletEnabled val="1"/>
        </dgm:presLayoutVars>
      </dgm:prSet>
      <dgm:spPr/>
    </dgm:pt>
    <dgm:pt modelId="{4577A00F-3711-460F-AFD2-A8D93C7E9D21}" type="pres">
      <dgm:prSet presAssocID="{BB571B0A-E61F-4DF4-8B06-2BA8C6706679}" presName="sibTrans" presStyleLbl="node1" presStyleIdx="4" presStyleCnt="5"/>
      <dgm:spPr/>
    </dgm:pt>
  </dgm:ptLst>
  <dgm:cxnLst>
    <dgm:cxn modelId="{C8904012-A220-4DC2-BDD9-6705E9241AFE}" type="presOf" srcId="{3670F3EB-64C4-45DA-8575-116372F56685}" destId="{617264AD-ADFF-4D32-BE75-26C60919D673}" srcOrd="0" destOrd="0" presId="urn:microsoft.com/office/officeart/2005/8/layout/cycle1"/>
    <dgm:cxn modelId="{52BED717-A375-4E95-A677-89874F390508}" type="presOf" srcId="{229A64D5-7CBF-41DF-AE6C-1B438D270E6F}" destId="{FE7222E3-95FB-41ED-ACC8-49FF8DC777E9}" srcOrd="0" destOrd="0" presId="urn:microsoft.com/office/officeart/2005/8/layout/cycle1"/>
    <dgm:cxn modelId="{2328AF5C-3CC3-4071-A1F1-274601613E65}" type="presOf" srcId="{9A19847A-3901-4F8A-947F-79864C742AE2}" destId="{3ADE92D0-960E-438D-A2B0-A869339B6236}" srcOrd="0" destOrd="0" presId="urn:microsoft.com/office/officeart/2005/8/layout/cycle1"/>
    <dgm:cxn modelId="{51159A6B-6551-45D7-89E8-6AC32A525481}" srcId="{9E7AC2EC-94C6-416E-AA5D-275266EE13D1}" destId="{5D95B1D7-A943-43A2-908D-DC8D1C54873A}" srcOrd="4" destOrd="0" parTransId="{5157419F-6137-4788-8A61-696D14D1839E}" sibTransId="{BB571B0A-E61F-4DF4-8B06-2BA8C6706679}"/>
    <dgm:cxn modelId="{EFCF7089-759D-4E26-BDEE-64A8FBCD48DD}" type="presOf" srcId="{5D95B1D7-A943-43A2-908D-DC8D1C54873A}" destId="{B95BDE19-B871-4F03-98A6-E5E1FF8ECA66}" srcOrd="0" destOrd="0" presId="urn:microsoft.com/office/officeart/2005/8/layout/cycle1"/>
    <dgm:cxn modelId="{22779A8A-1142-4ED1-A88F-922813E1DB1E}" type="presOf" srcId="{22DC0639-08C3-437E-8FB1-51732A7D4972}" destId="{8B30E0E6-9548-4CE0-B2DE-89B24C3E7CF2}" srcOrd="0" destOrd="0" presId="urn:microsoft.com/office/officeart/2005/8/layout/cycle1"/>
    <dgm:cxn modelId="{E4486994-FB65-4BF7-A6C0-A84B52001764}" srcId="{9E7AC2EC-94C6-416E-AA5D-275266EE13D1}" destId="{3670F3EB-64C4-45DA-8575-116372F56685}" srcOrd="1" destOrd="0" parTransId="{3597426B-A745-4F76-9BEE-EA185891D0D4}" sibTransId="{844906C0-1AE9-4620-84C9-716FFEBE14EB}"/>
    <dgm:cxn modelId="{F345A1A4-5373-437D-8CC7-747EFBEEFFFA}" type="presOf" srcId="{B4E1D2C8-7CA3-47F4-A81A-5220DE6BFE8D}" destId="{0690785C-7340-4B79-8587-BD43BD2F9E3E}" srcOrd="0" destOrd="0" presId="urn:microsoft.com/office/officeart/2005/8/layout/cycle1"/>
    <dgm:cxn modelId="{F7FA1DA7-8BBD-4651-A823-7808AEB05F6C}" srcId="{9E7AC2EC-94C6-416E-AA5D-275266EE13D1}" destId="{D0171DEF-9764-49EE-861E-865409B3B912}" srcOrd="0" destOrd="0" parTransId="{D236F8B7-40E5-4C9F-8D1A-03302B640A82}" sibTransId="{B4E1D2C8-7CA3-47F4-A81A-5220DE6BFE8D}"/>
    <dgm:cxn modelId="{39F221AE-CD69-4FE6-9775-E1CF8D9E8D5E}" type="presOf" srcId="{0CEA611A-9B72-4D5C-8EFB-5B0CC7E5927D}" destId="{FA6B7C28-B435-4F55-AA45-B5672D6E7BE9}" srcOrd="0" destOrd="0" presId="urn:microsoft.com/office/officeart/2005/8/layout/cycle1"/>
    <dgm:cxn modelId="{0B94F4C8-1522-4506-9A30-0BF43A6C31E1}" srcId="{9E7AC2EC-94C6-416E-AA5D-275266EE13D1}" destId="{229A64D5-7CBF-41DF-AE6C-1B438D270E6F}" srcOrd="3" destOrd="0" parTransId="{1C5D7062-B521-4D7F-9D8E-92E5D1196EF9}" sibTransId="{9A19847A-3901-4F8A-947F-79864C742AE2}"/>
    <dgm:cxn modelId="{F6AE0FC9-64AF-4179-9E6C-F3AD241C7E00}" type="presOf" srcId="{D0171DEF-9764-49EE-861E-865409B3B912}" destId="{DD579464-B3F9-4F75-8E26-DB6F37B18F68}" srcOrd="0" destOrd="0" presId="urn:microsoft.com/office/officeart/2005/8/layout/cycle1"/>
    <dgm:cxn modelId="{6AD432CC-58A2-4F1A-B177-336A7782054F}" type="presOf" srcId="{BB571B0A-E61F-4DF4-8B06-2BA8C6706679}" destId="{4577A00F-3711-460F-AFD2-A8D93C7E9D21}" srcOrd="0" destOrd="0" presId="urn:microsoft.com/office/officeart/2005/8/layout/cycle1"/>
    <dgm:cxn modelId="{56EE72CF-687B-4A2D-BF9C-C87EAAD6EB32}" srcId="{9E7AC2EC-94C6-416E-AA5D-275266EE13D1}" destId="{0CEA611A-9B72-4D5C-8EFB-5B0CC7E5927D}" srcOrd="2" destOrd="0" parTransId="{15429AA3-966D-441A-8F6B-177814EF5551}" sibTransId="{22DC0639-08C3-437E-8FB1-51732A7D4972}"/>
    <dgm:cxn modelId="{E0D79FE8-7327-4301-9F7B-AB42A4C2EFB8}" type="presOf" srcId="{9E7AC2EC-94C6-416E-AA5D-275266EE13D1}" destId="{E6F445E7-8358-4970-AA99-7DD6A98CBD24}" srcOrd="0" destOrd="0" presId="urn:microsoft.com/office/officeart/2005/8/layout/cycle1"/>
    <dgm:cxn modelId="{E2764AFB-9097-45AC-9EAD-4930A02DDF38}" type="presOf" srcId="{844906C0-1AE9-4620-84C9-716FFEBE14EB}" destId="{FBC74766-CC99-4B3E-BFEA-8C5C95143C19}" srcOrd="0" destOrd="0" presId="urn:microsoft.com/office/officeart/2005/8/layout/cycle1"/>
    <dgm:cxn modelId="{9BC3CF2F-F429-4467-BBCA-EF3D4D5CF850}" type="presParOf" srcId="{E6F445E7-8358-4970-AA99-7DD6A98CBD24}" destId="{7C41AA16-DB66-4F50-AD80-8D3D80442B75}" srcOrd="0" destOrd="0" presId="urn:microsoft.com/office/officeart/2005/8/layout/cycle1"/>
    <dgm:cxn modelId="{91FF8508-FE6C-4EB8-AD3E-2175FA691820}" type="presParOf" srcId="{E6F445E7-8358-4970-AA99-7DD6A98CBD24}" destId="{DD579464-B3F9-4F75-8E26-DB6F37B18F68}" srcOrd="1" destOrd="0" presId="urn:microsoft.com/office/officeart/2005/8/layout/cycle1"/>
    <dgm:cxn modelId="{C5798851-944B-418A-8DB1-D10367B8BCE4}" type="presParOf" srcId="{E6F445E7-8358-4970-AA99-7DD6A98CBD24}" destId="{0690785C-7340-4B79-8587-BD43BD2F9E3E}" srcOrd="2" destOrd="0" presId="urn:microsoft.com/office/officeart/2005/8/layout/cycle1"/>
    <dgm:cxn modelId="{B8379EDC-D054-45A1-BA89-684F7DFCE852}" type="presParOf" srcId="{E6F445E7-8358-4970-AA99-7DD6A98CBD24}" destId="{C65C5F3A-73F4-4EBE-9858-6FB85CA15675}" srcOrd="3" destOrd="0" presId="urn:microsoft.com/office/officeart/2005/8/layout/cycle1"/>
    <dgm:cxn modelId="{3427B511-FC3A-4E5A-B7BC-C07AAA61804A}" type="presParOf" srcId="{E6F445E7-8358-4970-AA99-7DD6A98CBD24}" destId="{617264AD-ADFF-4D32-BE75-26C60919D673}" srcOrd="4" destOrd="0" presId="urn:microsoft.com/office/officeart/2005/8/layout/cycle1"/>
    <dgm:cxn modelId="{AEDD226B-80B3-4263-9B46-2831A1BC2ACE}" type="presParOf" srcId="{E6F445E7-8358-4970-AA99-7DD6A98CBD24}" destId="{FBC74766-CC99-4B3E-BFEA-8C5C95143C19}" srcOrd="5" destOrd="0" presId="urn:microsoft.com/office/officeart/2005/8/layout/cycle1"/>
    <dgm:cxn modelId="{A3702D13-59A4-47C4-BBD9-5929215596CD}" type="presParOf" srcId="{E6F445E7-8358-4970-AA99-7DD6A98CBD24}" destId="{4BD2D84A-2ABF-4617-83A2-2407D7F095A9}" srcOrd="6" destOrd="0" presId="urn:microsoft.com/office/officeart/2005/8/layout/cycle1"/>
    <dgm:cxn modelId="{0DBB0F41-CEEF-4E20-A78E-5E5755C13C70}" type="presParOf" srcId="{E6F445E7-8358-4970-AA99-7DD6A98CBD24}" destId="{FA6B7C28-B435-4F55-AA45-B5672D6E7BE9}" srcOrd="7" destOrd="0" presId="urn:microsoft.com/office/officeart/2005/8/layout/cycle1"/>
    <dgm:cxn modelId="{F9E7C9F9-D140-498F-876B-B24FA850C2A2}" type="presParOf" srcId="{E6F445E7-8358-4970-AA99-7DD6A98CBD24}" destId="{8B30E0E6-9548-4CE0-B2DE-89B24C3E7CF2}" srcOrd="8" destOrd="0" presId="urn:microsoft.com/office/officeart/2005/8/layout/cycle1"/>
    <dgm:cxn modelId="{A8E9A0E5-E032-4AA8-86D7-18B4653D7690}" type="presParOf" srcId="{E6F445E7-8358-4970-AA99-7DD6A98CBD24}" destId="{F9332F93-EF45-4194-9C43-A4A8BEDABA83}" srcOrd="9" destOrd="0" presId="urn:microsoft.com/office/officeart/2005/8/layout/cycle1"/>
    <dgm:cxn modelId="{9DDD8F62-9D02-46C2-AE28-9CC540E28F83}" type="presParOf" srcId="{E6F445E7-8358-4970-AA99-7DD6A98CBD24}" destId="{FE7222E3-95FB-41ED-ACC8-49FF8DC777E9}" srcOrd="10" destOrd="0" presId="urn:microsoft.com/office/officeart/2005/8/layout/cycle1"/>
    <dgm:cxn modelId="{BA139C10-1A5B-4E49-967E-E9086C2459B6}" type="presParOf" srcId="{E6F445E7-8358-4970-AA99-7DD6A98CBD24}" destId="{3ADE92D0-960E-438D-A2B0-A869339B6236}" srcOrd="11" destOrd="0" presId="urn:microsoft.com/office/officeart/2005/8/layout/cycle1"/>
    <dgm:cxn modelId="{6A341800-1779-4197-A56A-A4144C2A9D94}" type="presParOf" srcId="{E6F445E7-8358-4970-AA99-7DD6A98CBD24}" destId="{43E84BDA-89B7-42F5-9E35-6312BBE327AD}" srcOrd="12" destOrd="0" presId="urn:microsoft.com/office/officeart/2005/8/layout/cycle1"/>
    <dgm:cxn modelId="{42E4DBE4-A056-4988-A99F-EA0655019270}" type="presParOf" srcId="{E6F445E7-8358-4970-AA99-7DD6A98CBD24}" destId="{B95BDE19-B871-4F03-98A6-E5E1FF8ECA66}" srcOrd="13" destOrd="0" presId="urn:microsoft.com/office/officeart/2005/8/layout/cycle1"/>
    <dgm:cxn modelId="{150177CE-C496-46ED-9B52-69D5A18BB476}" type="presParOf" srcId="{E6F445E7-8358-4970-AA99-7DD6A98CBD24}" destId="{4577A00F-3711-460F-AFD2-A8D93C7E9D21}" srcOrd="14"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0CFF5F-89E5-44BB-A0A1-812DA319EBAD}"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en-US"/>
        </a:p>
      </dgm:t>
    </dgm:pt>
    <dgm:pt modelId="{607BC3AA-BA29-4EFB-8C4C-26CA321764D1}">
      <dgm:prSet/>
      <dgm:spPr/>
      <dgm:t>
        <a:bodyPr/>
        <a:lstStyle/>
        <a:p>
          <a:pPr rtl="0"/>
          <a:r>
            <a:rPr lang="sl-SI"/>
            <a:t>1.</a:t>
          </a:r>
          <a:r>
            <a:rPr lang="sl-SI">
              <a:latin typeface="Calibri Light" panose="020F0302020204030204"/>
            </a:rPr>
            <a:t> </a:t>
          </a:r>
          <a:r>
            <a:rPr lang="sl-SI"/>
            <a:t> </a:t>
          </a:r>
          <a:r>
            <a:rPr lang="sl-SI">
              <a:latin typeface="Calibri Light" panose="020F0302020204030204"/>
            </a:rPr>
            <a:t>Sporočilo</a:t>
          </a:r>
          <a:endParaRPr lang="sl-SI"/>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62EFB5F9-ADFD-4FC3-90FC-8B6EAB8D4F50}">
      <dgm:prSet/>
      <dgm:spPr/>
      <dgm:t>
        <a:bodyPr/>
        <a:lstStyle/>
        <a:p>
          <a:r>
            <a:rPr lang="sl-SI"/>
            <a:t>2. </a:t>
          </a:r>
          <a:r>
            <a:rPr lang="sl-SI">
              <a:latin typeface="Calibri Light" panose="020F0302020204030204"/>
            </a:rPr>
            <a:t>Konflikt</a:t>
          </a:r>
          <a:endParaRPr lang="sl-SI"/>
        </a:p>
      </dgm:t>
    </dgm:pt>
    <dgm:pt modelId="{ABFC5A82-8CDF-47E6-83A5-94D6DB47B9C1}" type="parTrans" cxnId="{8646B222-0810-4BC9-97E5-9B3E688E0A18}">
      <dgm:prSet/>
      <dgm:spPr/>
      <dgm:t>
        <a:bodyPr/>
        <a:lstStyle/>
        <a:p>
          <a:endParaRPr lang="en-US"/>
        </a:p>
      </dgm:t>
    </dgm:pt>
    <dgm:pt modelId="{DA77482D-218A-492C-87D1-AD163FD6A66A}" type="sibTrans" cxnId="{8646B222-0810-4BC9-97E5-9B3E688E0A18}">
      <dgm:prSet/>
      <dgm:spPr/>
      <dgm:t>
        <a:bodyPr/>
        <a:lstStyle/>
        <a:p>
          <a:endParaRPr lang="en-US"/>
        </a:p>
      </dgm:t>
    </dgm:pt>
    <dgm:pt modelId="{629FF7A4-0666-42F8-B34A-E7CD0B9FEFEE}">
      <dgm:prSet/>
      <dgm:spPr/>
      <dgm:t>
        <a:bodyPr/>
        <a:lstStyle/>
        <a:p>
          <a:r>
            <a:rPr lang="sl-SI"/>
            <a:t>3. </a:t>
          </a:r>
          <a:r>
            <a:rPr lang="sl-SI">
              <a:latin typeface="Calibri Light" panose="020F0302020204030204"/>
            </a:rPr>
            <a:t>Liki</a:t>
          </a:r>
          <a:endParaRPr lang="sl-SI"/>
        </a:p>
      </dgm:t>
    </dgm:pt>
    <dgm:pt modelId="{172FAF8F-23FA-4053-A08D-D88108072042}" type="parTrans" cxnId="{1D530CE2-F291-4D4C-8138-5AA770216D72}">
      <dgm:prSet/>
      <dgm:spPr/>
      <dgm:t>
        <a:bodyPr/>
        <a:lstStyle/>
        <a:p>
          <a:endParaRPr lang="en-US"/>
        </a:p>
      </dgm:t>
    </dgm:pt>
    <dgm:pt modelId="{3B11AE32-8273-4218-A811-8904D9B69B1A}" type="sibTrans" cxnId="{1D530CE2-F291-4D4C-8138-5AA770216D72}">
      <dgm:prSet/>
      <dgm:spPr/>
      <dgm:t>
        <a:bodyPr/>
        <a:lstStyle/>
        <a:p>
          <a:endParaRPr lang="en-US"/>
        </a:p>
      </dgm:t>
    </dgm:pt>
    <dgm:pt modelId="{CA0EAD55-C303-4486-B952-4DE79598BEBF}">
      <dgm:prSet/>
      <dgm:spPr/>
      <dgm:t>
        <a:bodyPr/>
        <a:lstStyle/>
        <a:p>
          <a:r>
            <a:rPr lang="sl-SI"/>
            <a:t>4. </a:t>
          </a:r>
          <a:r>
            <a:rPr lang="sl-SI">
              <a:latin typeface="Calibri Light" panose="020F0302020204030204"/>
            </a:rPr>
            <a:t>Struktura</a:t>
          </a:r>
          <a:endParaRPr lang="sl-SI"/>
        </a:p>
      </dgm:t>
    </dgm:pt>
    <dgm:pt modelId="{B5C54097-2F95-4863-8797-10708541A1EC}" type="parTrans" cxnId="{3B46811E-7D18-49A4-8947-B51ED1EAFDE8}">
      <dgm:prSet/>
      <dgm:spPr/>
      <dgm:t>
        <a:bodyPr/>
        <a:lstStyle/>
        <a:p>
          <a:endParaRPr lang="en-US"/>
        </a:p>
      </dgm:t>
    </dgm:pt>
    <dgm:pt modelId="{D65E6B7D-546C-4128-858E-2E7DDD8F7D93}" type="sibTrans" cxnId="{3B46811E-7D18-49A4-8947-B51ED1EAFDE8}">
      <dgm:prSet/>
      <dgm:spPr/>
      <dgm:t>
        <a:bodyPr/>
        <a:lstStyle/>
        <a:p>
          <a:endParaRPr lang="en-US"/>
        </a:p>
      </dgm:t>
    </dgm:pt>
    <dgm:pt modelId="{08522A9B-5794-437B-BAE9-E0C2DD8DB514}" type="pres">
      <dgm:prSet presAssocID="{C00CFF5F-89E5-44BB-A0A1-812DA319EBAD}" presName="linear" presStyleCnt="0">
        <dgm:presLayoutVars>
          <dgm:animLvl val="lvl"/>
          <dgm:resizeHandles val="exact"/>
        </dgm:presLayoutVars>
      </dgm:prSet>
      <dgm:spPr/>
    </dgm:pt>
    <dgm:pt modelId="{AB85B5E3-4D8C-40C7-83CA-016AF829BFA3}" type="pres">
      <dgm:prSet presAssocID="{607BC3AA-BA29-4EFB-8C4C-26CA321764D1}" presName="parentText" presStyleLbl="node1" presStyleIdx="0" presStyleCnt="4">
        <dgm:presLayoutVars>
          <dgm:chMax val="0"/>
          <dgm:bulletEnabled val="1"/>
        </dgm:presLayoutVars>
      </dgm:prSet>
      <dgm:spPr/>
    </dgm:pt>
    <dgm:pt modelId="{4F30ACB6-D30B-4AA1-BDEF-B4425DD6D449}" type="pres">
      <dgm:prSet presAssocID="{906BA8D8-F2E5-4ADA-8F33-30ECAEA1BFEF}" presName="spacer" presStyleCnt="0"/>
      <dgm:spPr/>
    </dgm:pt>
    <dgm:pt modelId="{380EAFEE-2CE5-413B-80D7-2BFDA77E204C}" type="pres">
      <dgm:prSet presAssocID="{62EFB5F9-ADFD-4FC3-90FC-8B6EAB8D4F50}" presName="parentText" presStyleLbl="node1" presStyleIdx="1" presStyleCnt="4">
        <dgm:presLayoutVars>
          <dgm:chMax val="0"/>
          <dgm:bulletEnabled val="1"/>
        </dgm:presLayoutVars>
      </dgm:prSet>
      <dgm:spPr/>
    </dgm:pt>
    <dgm:pt modelId="{D84A16A1-7408-4BE2-9920-9CB1418D0C3E}" type="pres">
      <dgm:prSet presAssocID="{DA77482D-218A-492C-87D1-AD163FD6A66A}" presName="spacer" presStyleCnt="0"/>
      <dgm:spPr/>
    </dgm:pt>
    <dgm:pt modelId="{0D7242D4-B8BE-455C-B0EC-2F10D8865926}" type="pres">
      <dgm:prSet presAssocID="{629FF7A4-0666-42F8-B34A-E7CD0B9FEFEE}" presName="parentText" presStyleLbl="node1" presStyleIdx="2" presStyleCnt="4">
        <dgm:presLayoutVars>
          <dgm:chMax val="0"/>
          <dgm:bulletEnabled val="1"/>
        </dgm:presLayoutVars>
      </dgm:prSet>
      <dgm:spPr/>
    </dgm:pt>
    <dgm:pt modelId="{B0F5D5C8-B1FB-4EE1-A90A-AB9BB65BC276}" type="pres">
      <dgm:prSet presAssocID="{3B11AE32-8273-4218-A811-8904D9B69B1A}" presName="spacer" presStyleCnt="0"/>
      <dgm:spPr/>
    </dgm:pt>
    <dgm:pt modelId="{D6D3483B-3F44-4779-A591-68627C2B1353}" type="pres">
      <dgm:prSet presAssocID="{CA0EAD55-C303-4486-B952-4DE79598BEBF}" presName="parentText" presStyleLbl="node1" presStyleIdx="3" presStyleCnt="4">
        <dgm:presLayoutVars>
          <dgm:chMax val="0"/>
          <dgm:bulletEnabled val="1"/>
        </dgm:presLayoutVars>
      </dgm:prSet>
      <dgm:spPr/>
    </dgm:pt>
  </dgm:ptLst>
  <dgm:cxnLst>
    <dgm:cxn modelId="{F1836C07-6DA8-49FE-B032-F8B792297E07}" srcId="{C00CFF5F-89E5-44BB-A0A1-812DA319EBAD}" destId="{607BC3AA-BA29-4EFB-8C4C-26CA321764D1}" srcOrd="0" destOrd="0" parTransId="{050D7E64-AF97-4C13-A9BC-920A11DA10E4}" sibTransId="{906BA8D8-F2E5-4ADA-8F33-30ECAEA1BFEF}"/>
    <dgm:cxn modelId="{3B46811E-7D18-49A4-8947-B51ED1EAFDE8}" srcId="{C00CFF5F-89E5-44BB-A0A1-812DA319EBAD}" destId="{CA0EAD55-C303-4486-B952-4DE79598BEBF}" srcOrd="3" destOrd="0" parTransId="{B5C54097-2F95-4863-8797-10708541A1EC}" sibTransId="{D65E6B7D-546C-4128-858E-2E7DDD8F7D93}"/>
    <dgm:cxn modelId="{8646B222-0810-4BC9-97E5-9B3E688E0A18}" srcId="{C00CFF5F-89E5-44BB-A0A1-812DA319EBAD}" destId="{62EFB5F9-ADFD-4FC3-90FC-8B6EAB8D4F50}" srcOrd="1" destOrd="0" parTransId="{ABFC5A82-8CDF-47E6-83A5-94D6DB47B9C1}" sibTransId="{DA77482D-218A-492C-87D1-AD163FD6A66A}"/>
    <dgm:cxn modelId="{B1300E62-C9F9-49E6-8305-9CBCA463A817}" type="presOf" srcId="{CA0EAD55-C303-4486-B952-4DE79598BEBF}" destId="{D6D3483B-3F44-4779-A591-68627C2B1353}" srcOrd="0" destOrd="0" presId="urn:microsoft.com/office/officeart/2005/8/layout/vList2"/>
    <dgm:cxn modelId="{8F388267-B970-42D5-AFBA-D4A84958BDC6}" type="presOf" srcId="{629FF7A4-0666-42F8-B34A-E7CD0B9FEFEE}" destId="{0D7242D4-B8BE-455C-B0EC-2F10D8865926}" srcOrd="0" destOrd="0" presId="urn:microsoft.com/office/officeart/2005/8/layout/vList2"/>
    <dgm:cxn modelId="{E1225B87-13C2-4087-9423-3B81B33BC01E}" type="presOf" srcId="{C00CFF5F-89E5-44BB-A0A1-812DA319EBAD}" destId="{08522A9B-5794-437B-BAE9-E0C2DD8DB514}" srcOrd="0" destOrd="0" presId="urn:microsoft.com/office/officeart/2005/8/layout/vList2"/>
    <dgm:cxn modelId="{D207E392-D733-457E-B6D3-04E9590B69B3}" type="presOf" srcId="{607BC3AA-BA29-4EFB-8C4C-26CA321764D1}" destId="{AB85B5E3-4D8C-40C7-83CA-016AF829BFA3}" srcOrd="0" destOrd="0" presId="urn:microsoft.com/office/officeart/2005/8/layout/vList2"/>
    <dgm:cxn modelId="{731422D3-1CA5-43C8-9379-E76EA4FB75B5}" type="presOf" srcId="{62EFB5F9-ADFD-4FC3-90FC-8B6EAB8D4F50}" destId="{380EAFEE-2CE5-413B-80D7-2BFDA77E204C}" srcOrd="0" destOrd="0" presId="urn:microsoft.com/office/officeart/2005/8/layout/vList2"/>
    <dgm:cxn modelId="{1D530CE2-F291-4D4C-8138-5AA770216D72}" srcId="{C00CFF5F-89E5-44BB-A0A1-812DA319EBAD}" destId="{629FF7A4-0666-42F8-B34A-E7CD0B9FEFEE}" srcOrd="2" destOrd="0" parTransId="{172FAF8F-23FA-4053-A08D-D88108072042}" sibTransId="{3B11AE32-8273-4218-A811-8904D9B69B1A}"/>
    <dgm:cxn modelId="{5FC60E1D-AF3A-40C7-91C4-5FA2AB8A8D86}" type="presParOf" srcId="{08522A9B-5794-437B-BAE9-E0C2DD8DB514}" destId="{AB85B5E3-4D8C-40C7-83CA-016AF829BFA3}" srcOrd="0" destOrd="0" presId="urn:microsoft.com/office/officeart/2005/8/layout/vList2"/>
    <dgm:cxn modelId="{3D770A55-11FE-4D98-9649-585F513891DB}" type="presParOf" srcId="{08522A9B-5794-437B-BAE9-E0C2DD8DB514}" destId="{4F30ACB6-D30B-4AA1-BDEF-B4425DD6D449}" srcOrd="1" destOrd="0" presId="urn:microsoft.com/office/officeart/2005/8/layout/vList2"/>
    <dgm:cxn modelId="{DD16D2C1-3E12-4CF8-A85D-6EB4F0269A64}" type="presParOf" srcId="{08522A9B-5794-437B-BAE9-E0C2DD8DB514}" destId="{380EAFEE-2CE5-413B-80D7-2BFDA77E204C}" srcOrd="2" destOrd="0" presId="urn:microsoft.com/office/officeart/2005/8/layout/vList2"/>
    <dgm:cxn modelId="{DD489210-0878-4B4A-BE58-DA9763B84FBD}" type="presParOf" srcId="{08522A9B-5794-437B-BAE9-E0C2DD8DB514}" destId="{D84A16A1-7408-4BE2-9920-9CB1418D0C3E}" srcOrd="3" destOrd="0" presId="urn:microsoft.com/office/officeart/2005/8/layout/vList2"/>
    <dgm:cxn modelId="{609686E8-4D27-4D3D-91FF-561B5C565838}" type="presParOf" srcId="{08522A9B-5794-437B-BAE9-E0C2DD8DB514}" destId="{0D7242D4-B8BE-455C-B0EC-2F10D8865926}" srcOrd="4" destOrd="0" presId="urn:microsoft.com/office/officeart/2005/8/layout/vList2"/>
    <dgm:cxn modelId="{FB3A556F-0966-462C-8B5C-EC54C86AAD1E}" type="presParOf" srcId="{08522A9B-5794-437B-BAE9-E0C2DD8DB514}" destId="{B0F5D5C8-B1FB-4EE1-A90A-AB9BB65BC276}" srcOrd="5" destOrd="0" presId="urn:microsoft.com/office/officeart/2005/8/layout/vList2"/>
    <dgm:cxn modelId="{1FD9F5C1-3AE0-4A8C-92E4-86CF026825FE}" type="presParOf" srcId="{08522A9B-5794-437B-BAE9-E0C2DD8DB514}" destId="{D6D3483B-3F44-4779-A591-68627C2B135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0CFF5F-89E5-44BB-A0A1-812DA319EBAD}"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07BC3AA-BA29-4EFB-8C4C-26CA321764D1}">
      <dgm:prSet phldr="0"/>
      <dgm:spPr/>
      <dgm:t>
        <a:bodyPr/>
        <a:lstStyle/>
        <a:p>
          <a:pPr rtl="0"/>
          <a:r>
            <a:rPr lang="sl-SI">
              <a:latin typeface="Corbel" panose="020B0503020204020204"/>
            </a:rPr>
            <a:t>Ponovni razmislek o sporočilu</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panose="020B0503020204020204"/>
            </a:rPr>
            <a:t>Oblikovanje sporočila</a:t>
          </a:r>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Sporočilo je srce zgodbe</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pPr rtl="0"/>
          <a:r>
            <a:rPr lang="sl-SI">
              <a:latin typeface="Corbel" panose="020B0503020204020204"/>
            </a:rPr>
            <a:t>Sporočilo = moralno ali ideološko dejanje</a:t>
          </a:r>
        </a:p>
      </dgm:t>
    </dgm:pt>
    <dgm:pt modelId="{817EC750-7E04-4F2C-882D-DCA5F4902929}" type="parTrans" cxnId="{8466B0F7-1B46-4BD5-98B1-FA87C9F611A2}">
      <dgm:prSet/>
      <dgm:spPr/>
    </dgm:pt>
    <dgm:pt modelId="{138CAFCD-C4E7-439E-A81D-65150B0D0952}" type="sibTrans" cxnId="{8466B0F7-1B46-4BD5-98B1-FA87C9F611A2}">
      <dgm:prSet/>
      <dgm:spPr/>
    </dgm:pt>
    <dgm:pt modelId="{08522A9B-5794-437B-BAE9-E0C2DD8DB514}" type="pres">
      <dgm:prSet presAssocID="{C00CFF5F-89E5-44BB-A0A1-812DA319EBAD}" presName="linear" presStyleCnt="0">
        <dgm:presLayoutVars>
          <dgm:animLvl val="lvl"/>
          <dgm:resizeHandles val="exact"/>
        </dgm:presLayoutVars>
      </dgm:prSet>
      <dgm:spPr/>
    </dgm:pt>
    <dgm:pt modelId="{AB85B5E3-4D8C-40C7-83CA-016AF829BFA3}" type="pres">
      <dgm:prSet presAssocID="{607BC3AA-BA29-4EFB-8C4C-26CA321764D1}" presName="parentText" presStyleLbl="node1" presStyleIdx="0" presStyleCnt="4">
        <dgm:presLayoutVars>
          <dgm:chMax val="0"/>
          <dgm:bulletEnabled val="1"/>
        </dgm:presLayoutVars>
      </dgm:prSet>
      <dgm:spPr/>
    </dgm:pt>
    <dgm:pt modelId="{3317FB07-F1DB-4BD2-873F-88CC715EC3B4}" type="pres">
      <dgm:prSet presAssocID="{906BA8D8-F2E5-4ADA-8F33-30ECAEA1BFEF}" presName="spacer" presStyleCnt="0"/>
      <dgm:spPr/>
    </dgm:pt>
    <dgm:pt modelId="{1DBA9C62-918D-430B-83BF-94427DAE1F75}" type="pres">
      <dgm:prSet presAssocID="{A2828259-0C4A-4B67-978E-21876BAE193D}" presName="parentText" presStyleLbl="node1" presStyleIdx="1" presStyleCnt="4">
        <dgm:presLayoutVars>
          <dgm:chMax val="0"/>
          <dgm:bulletEnabled val="1"/>
        </dgm:presLayoutVars>
      </dgm:prSet>
      <dgm:spPr/>
    </dgm:pt>
    <dgm:pt modelId="{BAE84249-3A0E-49CE-B424-3BEF6829B249}" type="pres">
      <dgm:prSet presAssocID="{C1EAE689-D24C-4BF5-91C5-E9A89406783B}" presName="spacer" presStyleCnt="0"/>
      <dgm:spPr/>
    </dgm:pt>
    <dgm:pt modelId="{76DE140E-29BF-41BA-A519-2CD2CDD1A34A}" type="pres">
      <dgm:prSet presAssocID="{AA461490-195B-4A32-BDBB-025BA5F2A356}" presName="parentText" presStyleLbl="node1" presStyleIdx="2" presStyleCnt="4">
        <dgm:presLayoutVars>
          <dgm:chMax val="0"/>
          <dgm:bulletEnabled val="1"/>
        </dgm:presLayoutVars>
      </dgm:prSet>
      <dgm:spPr/>
    </dgm:pt>
    <dgm:pt modelId="{625F14A2-ADB9-4CD3-B47E-4EEC5F84980E}" type="pres">
      <dgm:prSet presAssocID="{30080768-4495-4D0F-B53E-822025D063AA}" presName="spacer" presStyleCnt="0"/>
      <dgm:spPr/>
    </dgm:pt>
    <dgm:pt modelId="{24EF379C-B8CB-4718-BEC6-AB437D0EC43F}" type="pres">
      <dgm:prSet presAssocID="{89918ECD-65A2-489F-B1FF-D147C930F2F2}" presName="parentText" presStyleLbl="node1" presStyleIdx="3" presStyleCnt="4">
        <dgm:presLayoutVars>
          <dgm:chMax val="0"/>
          <dgm:bulletEnabled val="1"/>
        </dgm:presLayoutVars>
      </dgm:prSet>
      <dgm:spPr/>
    </dgm:pt>
  </dgm:ptLst>
  <dgm:cxnLst>
    <dgm:cxn modelId="{F1836C07-6DA8-49FE-B032-F8B792297E07}" srcId="{C00CFF5F-89E5-44BB-A0A1-812DA319EBAD}" destId="{607BC3AA-BA29-4EFB-8C4C-26CA321764D1}" srcOrd="0" destOrd="0" parTransId="{050D7E64-AF97-4C13-A9BC-920A11DA10E4}" sibTransId="{906BA8D8-F2E5-4ADA-8F33-30ECAEA1BFEF}"/>
    <dgm:cxn modelId="{6FB43E26-8F2B-4D55-8019-1EA6B13B1E80}" type="presOf" srcId="{607BC3AA-BA29-4EFB-8C4C-26CA321764D1}" destId="{AB85B5E3-4D8C-40C7-83CA-016AF829BFA3}" srcOrd="0" destOrd="0" presId="urn:microsoft.com/office/officeart/2005/8/layout/vList2"/>
    <dgm:cxn modelId="{91DE6B3D-0E1C-4334-A994-4BB6CA704415}" type="presOf" srcId="{A2828259-0C4A-4B67-978E-21876BAE193D}" destId="{1DBA9C62-918D-430B-83BF-94427DAE1F75}" srcOrd="0" destOrd="0" presId="urn:microsoft.com/office/officeart/2005/8/layout/vList2"/>
    <dgm:cxn modelId="{AE955679-90AF-4560-809F-C8BD34C85D0F}" type="presOf" srcId="{AA461490-195B-4A32-BDBB-025BA5F2A356}" destId="{76DE140E-29BF-41BA-A519-2CD2CDD1A34A}" srcOrd="0" destOrd="0" presId="urn:microsoft.com/office/officeart/2005/8/layout/vList2"/>
    <dgm:cxn modelId="{E9A9789A-D1E2-4848-A6B8-C4086ED98D6D}" type="presOf" srcId="{89918ECD-65A2-489F-B1FF-D147C930F2F2}" destId="{24EF379C-B8CB-4718-BEC6-AB437D0EC43F}" srcOrd="0" destOrd="0" presId="urn:microsoft.com/office/officeart/2005/8/layout/vList2"/>
    <dgm:cxn modelId="{4B0508B5-3668-447E-BC74-488B1FAE6FCE}" srcId="{C00CFF5F-89E5-44BB-A0A1-812DA319EBAD}" destId="{A2828259-0C4A-4B67-978E-21876BAE193D}" srcOrd="1" destOrd="0" parTransId="{BA2FDA65-2403-4918-9BA8-A76BAD11745A}" sibTransId="{C1EAE689-D24C-4BF5-91C5-E9A89406783B}"/>
    <dgm:cxn modelId="{743351B9-A1BE-49CD-BE01-E1EBE4439721}" type="presOf" srcId="{C00CFF5F-89E5-44BB-A0A1-812DA319EBAD}" destId="{08522A9B-5794-437B-BAE9-E0C2DD8DB514}" srcOrd="0" destOrd="0" presId="urn:microsoft.com/office/officeart/2005/8/layout/vList2"/>
    <dgm:cxn modelId="{FC8F47E7-0851-46BF-A91B-E451C0CF74D8}" srcId="{C00CFF5F-89E5-44BB-A0A1-812DA319EBAD}" destId="{AA461490-195B-4A32-BDBB-025BA5F2A356}" srcOrd="2" destOrd="0" parTransId="{93F370FF-8721-43B7-A93A-0177B3D28D43}" sibTransId="{30080768-4495-4D0F-B53E-822025D063AA}"/>
    <dgm:cxn modelId="{8466B0F7-1B46-4BD5-98B1-FA87C9F611A2}" srcId="{C00CFF5F-89E5-44BB-A0A1-812DA319EBAD}" destId="{89918ECD-65A2-489F-B1FF-D147C930F2F2}" srcOrd="3" destOrd="0" parTransId="{817EC750-7E04-4F2C-882D-DCA5F4902929}" sibTransId="{138CAFCD-C4E7-439E-A81D-65150B0D0952}"/>
    <dgm:cxn modelId="{A445F9F8-2FAE-4A9B-B238-FBBA07888D8E}" type="presParOf" srcId="{08522A9B-5794-437B-BAE9-E0C2DD8DB514}" destId="{AB85B5E3-4D8C-40C7-83CA-016AF829BFA3}" srcOrd="0" destOrd="0" presId="urn:microsoft.com/office/officeart/2005/8/layout/vList2"/>
    <dgm:cxn modelId="{AF4BC911-D9A7-4514-B30E-3353357DB40F}" type="presParOf" srcId="{08522A9B-5794-437B-BAE9-E0C2DD8DB514}" destId="{3317FB07-F1DB-4BD2-873F-88CC715EC3B4}" srcOrd="1" destOrd="0" presId="urn:microsoft.com/office/officeart/2005/8/layout/vList2"/>
    <dgm:cxn modelId="{02811AE6-1F04-43F8-A904-5B2C5C13EB17}" type="presParOf" srcId="{08522A9B-5794-437B-BAE9-E0C2DD8DB514}" destId="{1DBA9C62-918D-430B-83BF-94427DAE1F75}" srcOrd="2" destOrd="0" presId="urn:microsoft.com/office/officeart/2005/8/layout/vList2"/>
    <dgm:cxn modelId="{3715A3A3-E5EC-49FC-963E-8956C84B5577}" type="presParOf" srcId="{08522A9B-5794-437B-BAE9-E0C2DD8DB514}" destId="{BAE84249-3A0E-49CE-B424-3BEF6829B249}" srcOrd="3" destOrd="0" presId="urn:microsoft.com/office/officeart/2005/8/layout/vList2"/>
    <dgm:cxn modelId="{C31B6D62-3762-4CB3-8611-C5A31EA7DEC1}" type="presParOf" srcId="{08522A9B-5794-437B-BAE9-E0C2DD8DB514}" destId="{76DE140E-29BF-41BA-A519-2CD2CDD1A34A}" srcOrd="4" destOrd="0" presId="urn:microsoft.com/office/officeart/2005/8/layout/vList2"/>
    <dgm:cxn modelId="{0AFB303A-3C39-43CC-94CB-2AB9135C7499}" type="presParOf" srcId="{08522A9B-5794-437B-BAE9-E0C2DD8DB514}" destId="{625F14A2-ADB9-4CD3-B47E-4EEC5F84980E}" srcOrd="5" destOrd="0" presId="urn:microsoft.com/office/officeart/2005/8/layout/vList2"/>
    <dgm:cxn modelId="{8BBC5E4F-6AFD-4440-9158-E975A00D9895}" type="presParOf" srcId="{08522A9B-5794-437B-BAE9-E0C2DD8DB514}" destId="{24EF379C-B8CB-4718-BEC6-AB437D0EC43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0CFF5F-89E5-44BB-A0A1-812DA319EB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7BC3AA-BA29-4EFB-8C4C-26CA321764D1}">
      <dgm:prSet phldr="0"/>
      <dgm:spPr/>
      <dgm:t>
        <a:bodyPr/>
        <a:lstStyle/>
        <a:p>
          <a:pPr rtl="0"/>
          <a:r>
            <a:rPr lang="sl-SI">
              <a:latin typeface="Corbel" panose="020B0503020204020204"/>
            </a:rPr>
            <a:t>Konflikt je lahko pozitiven ali negativen</a:t>
          </a:r>
        </a:p>
      </dgm:t>
    </dgm:pt>
    <dgm:pt modelId="{050D7E64-AF97-4C13-A9BC-920A11DA10E4}" type="parTrans" cxnId="{F1836C07-6DA8-49FE-B032-F8B792297E07}">
      <dgm:prSet/>
      <dgm:spPr/>
      <dgm:t>
        <a:bodyPr/>
        <a:lstStyle/>
        <a:p>
          <a:endParaRPr lang="en-US"/>
        </a:p>
      </dgm:t>
    </dgm:pt>
    <dgm:pt modelId="{906BA8D8-F2E5-4ADA-8F33-30ECAEA1BFEF}" type="sibTrans" cxnId="{F1836C07-6DA8-49FE-B032-F8B792297E07}">
      <dgm:prSet/>
      <dgm:spPr/>
      <dgm:t>
        <a:bodyPr/>
        <a:lstStyle/>
        <a:p>
          <a:endParaRPr lang="en-US"/>
        </a:p>
      </dgm:t>
    </dgm:pt>
    <dgm:pt modelId="{A2828259-0C4A-4B67-978E-21876BAE193D}">
      <dgm:prSet phldr="0"/>
      <dgm:spPr/>
      <dgm:t>
        <a:bodyPr/>
        <a:lstStyle/>
        <a:p>
          <a:pPr rtl="0"/>
          <a:r>
            <a:rPr lang="sl-SI">
              <a:latin typeface="Corbel"/>
            </a:rPr>
            <a:t>Konflikt proizvede napetost</a:t>
          </a:r>
        </a:p>
      </dgm:t>
    </dgm:pt>
    <dgm:pt modelId="{BA2FDA65-2403-4918-9BA8-A76BAD11745A}" type="parTrans" cxnId="{4B0508B5-3668-447E-BC74-488B1FAE6FCE}">
      <dgm:prSet/>
      <dgm:spPr/>
    </dgm:pt>
    <dgm:pt modelId="{C1EAE689-D24C-4BF5-91C5-E9A89406783B}" type="sibTrans" cxnId="{4B0508B5-3668-447E-BC74-488B1FAE6FCE}">
      <dgm:prSet/>
      <dgm:spPr/>
    </dgm:pt>
    <dgm:pt modelId="{AA461490-195B-4A32-BDBB-025BA5F2A356}">
      <dgm:prSet phldr="0"/>
      <dgm:spPr/>
      <dgm:t>
        <a:bodyPr/>
        <a:lstStyle/>
        <a:p>
          <a:pPr rtl="0"/>
          <a:r>
            <a:rPr lang="sl-SI">
              <a:latin typeface="Corbel" panose="020B0503020204020204"/>
            </a:rPr>
            <a:t>Ne pretiravajmo s konfliktom</a:t>
          </a:r>
        </a:p>
      </dgm:t>
    </dgm:pt>
    <dgm:pt modelId="{93F370FF-8721-43B7-A93A-0177B3D28D43}" type="parTrans" cxnId="{FC8F47E7-0851-46BF-A91B-E451C0CF74D8}">
      <dgm:prSet/>
      <dgm:spPr/>
    </dgm:pt>
    <dgm:pt modelId="{30080768-4495-4D0F-B53E-822025D063AA}" type="sibTrans" cxnId="{FC8F47E7-0851-46BF-A91B-E451C0CF74D8}">
      <dgm:prSet/>
      <dgm:spPr/>
    </dgm:pt>
    <dgm:pt modelId="{89918ECD-65A2-489F-B1FF-D147C930F2F2}">
      <dgm:prSet phldr="0"/>
      <dgm:spPr/>
      <dgm:t>
        <a:bodyPr/>
        <a:lstStyle/>
        <a:p>
          <a:pPr rtl="0"/>
          <a:r>
            <a:rPr lang="sl-SI">
              <a:latin typeface="Corbel" panose="020B0503020204020204"/>
            </a:rPr>
            <a:t>Ohranimo preprostost</a:t>
          </a:r>
        </a:p>
      </dgm:t>
    </dgm:pt>
    <dgm:pt modelId="{817EC750-7E04-4F2C-882D-DCA5F4902929}" type="parTrans" cxnId="{8466B0F7-1B46-4BD5-98B1-FA87C9F611A2}">
      <dgm:prSet/>
      <dgm:spPr/>
    </dgm:pt>
    <dgm:pt modelId="{138CAFCD-C4E7-439E-A81D-65150B0D0952}" type="sibTrans" cxnId="{8466B0F7-1B46-4BD5-98B1-FA87C9F611A2}">
      <dgm:prSet/>
      <dgm:spPr/>
    </dgm:pt>
    <dgm:pt modelId="{08522A9B-5794-437B-BAE9-E0C2DD8DB514}" type="pres">
      <dgm:prSet presAssocID="{C00CFF5F-89E5-44BB-A0A1-812DA319EBAD}" presName="linear" presStyleCnt="0">
        <dgm:presLayoutVars>
          <dgm:animLvl val="lvl"/>
          <dgm:resizeHandles val="exact"/>
        </dgm:presLayoutVars>
      </dgm:prSet>
      <dgm:spPr/>
    </dgm:pt>
    <dgm:pt modelId="{AB85B5E3-4D8C-40C7-83CA-016AF829BFA3}" type="pres">
      <dgm:prSet presAssocID="{607BC3AA-BA29-4EFB-8C4C-26CA321764D1}" presName="parentText" presStyleLbl="node1" presStyleIdx="0" presStyleCnt="4">
        <dgm:presLayoutVars>
          <dgm:chMax val="0"/>
          <dgm:bulletEnabled val="1"/>
        </dgm:presLayoutVars>
      </dgm:prSet>
      <dgm:spPr/>
    </dgm:pt>
    <dgm:pt modelId="{3317FB07-F1DB-4BD2-873F-88CC715EC3B4}" type="pres">
      <dgm:prSet presAssocID="{906BA8D8-F2E5-4ADA-8F33-30ECAEA1BFEF}" presName="spacer" presStyleCnt="0"/>
      <dgm:spPr/>
    </dgm:pt>
    <dgm:pt modelId="{1DBA9C62-918D-430B-83BF-94427DAE1F75}" type="pres">
      <dgm:prSet presAssocID="{A2828259-0C4A-4B67-978E-21876BAE193D}" presName="parentText" presStyleLbl="node1" presStyleIdx="1" presStyleCnt="4">
        <dgm:presLayoutVars>
          <dgm:chMax val="0"/>
          <dgm:bulletEnabled val="1"/>
        </dgm:presLayoutVars>
      </dgm:prSet>
      <dgm:spPr/>
    </dgm:pt>
    <dgm:pt modelId="{BAE84249-3A0E-49CE-B424-3BEF6829B249}" type="pres">
      <dgm:prSet presAssocID="{C1EAE689-D24C-4BF5-91C5-E9A89406783B}" presName="spacer" presStyleCnt="0"/>
      <dgm:spPr/>
    </dgm:pt>
    <dgm:pt modelId="{76DE140E-29BF-41BA-A519-2CD2CDD1A34A}" type="pres">
      <dgm:prSet presAssocID="{AA461490-195B-4A32-BDBB-025BA5F2A356}" presName="parentText" presStyleLbl="node1" presStyleIdx="2" presStyleCnt="4">
        <dgm:presLayoutVars>
          <dgm:chMax val="0"/>
          <dgm:bulletEnabled val="1"/>
        </dgm:presLayoutVars>
      </dgm:prSet>
      <dgm:spPr/>
    </dgm:pt>
    <dgm:pt modelId="{625F14A2-ADB9-4CD3-B47E-4EEC5F84980E}" type="pres">
      <dgm:prSet presAssocID="{30080768-4495-4D0F-B53E-822025D063AA}" presName="spacer" presStyleCnt="0"/>
      <dgm:spPr/>
    </dgm:pt>
    <dgm:pt modelId="{24EF379C-B8CB-4718-BEC6-AB437D0EC43F}" type="pres">
      <dgm:prSet presAssocID="{89918ECD-65A2-489F-B1FF-D147C930F2F2}" presName="parentText" presStyleLbl="node1" presStyleIdx="3" presStyleCnt="4">
        <dgm:presLayoutVars>
          <dgm:chMax val="0"/>
          <dgm:bulletEnabled val="1"/>
        </dgm:presLayoutVars>
      </dgm:prSet>
      <dgm:spPr/>
    </dgm:pt>
  </dgm:ptLst>
  <dgm:cxnLst>
    <dgm:cxn modelId="{F1836C07-6DA8-49FE-B032-F8B792297E07}" srcId="{C00CFF5F-89E5-44BB-A0A1-812DA319EBAD}" destId="{607BC3AA-BA29-4EFB-8C4C-26CA321764D1}" srcOrd="0" destOrd="0" parTransId="{050D7E64-AF97-4C13-A9BC-920A11DA10E4}" sibTransId="{906BA8D8-F2E5-4ADA-8F33-30ECAEA1BFEF}"/>
    <dgm:cxn modelId="{E1225B87-13C2-4087-9423-3B81B33BC01E}" type="presOf" srcId="{C00CFF5F-89E5-44BB-A0A1-812DA319EBAD}" destId="{08522A9B-5794-437B-BAE9-E0C2DD8DB514}" srcOrd="0" destOrd="0" presId="urn:microsoft.com/office/officeart/2005/8/layout/vList2"/>
    <dgm:cxn modelId="{4B0508B5-3668-447E-BC74-488B1FAE6FCE}" srcId="{C00CFF5F-89E5-44BB-A0A1-812DA319EBAD}" destId="{A2828259-0C4A-4B67-978E-21876BAE193D}" srcOrd="1" destOrd="0" parTransId="{BA2FDA65-2403-4918-9BA8-A76BAD11745A}" sibTransId="{C1EAE689-D24C-4BF5-91C5-E9A89406783B}"/>
    <dgm:cxn modelId="{2C1C96B6-DCD5-4C88-848E-E4F1A682A2E6}" type="presOf" srcId="{A2828259-0C4A-4B67-978E-21876BAE193D}" destId="{1DBA9C62-918D-430B-83BF-94427DAE1F75}" srcOrd="0" destOrd="0" presId="urn:microsoft.com/office/officeart/2005/8/layout/vList2"/>
    <dgm:cxn modelId="{FC8F47E7-0851-46BF-A91B-E451C0CF74D8}" srcId="{C00CFF5F-89E5-44BB-A0A1-812DA319EBAD}" destId="{AA461490-195B-4A32-BDBB-025BA5F2A356}" srcOrd="2" destOrd="0" parTransId="{93F370FF-8721-43B7-A93A-0177B3D28D43}" sibTransId="{30080768-4495-4D0F-B53E-822025D063AA}"/>
    <dgm:cxn modelId="{20F4FFF2-C9AD-4761-94AF-0B0E685671EF}" type="presOf" srcId="{89918ECD-65A2-489F-B1FF-D147C930F2F2}" destId="{24EF379C-B8CB-4718-BEC6-AB437D0EC43F}" srcOrd="0" destOrd="0" presId="urn:microsoft.com/office/officeart/2005/8/layout/vList2"/>
    <dgm:cxn modelId="{8466B0F7-1B46-4BD5-98B1-FA87C9F611A2}" srcId="{C00CFF5F-89E5-44BB-A0A1-812DA319EBAD}" destId="{89918ECD-65A2-489F-B1FF-D147C930F2F2}" srcOrd="3" destOrd="0" parTransId="{817EC750-7E04-4F2C-882D-DCA5F4902929}" sibTransId="{138CAFCD-C4E7-439E-A81D-65150B0D0952}"/>
    <dgm:cxn modelId="{D9614EF9-591C-4596-A1BB-280D859AAA11}" type="presOf" srcId="{607BC3AA-BA29-4EFB-8C4C-26CA321764D1}" destId="{AB85B5E3-4D8C-40C7-83CA-016AF829BFA3}" srcOrd="0" destOrd="0" presId="urn:microsoft.com/office/officeart/2005/8/layout/vList2"/>
    <dgm:cxn modelId="{7513FBFD-BCB9-457C-809F-62C6F9A28860}" type="presOf" srcId="{AA461490-195B-4A32-BDBB-025BA5F2A356}" destId="{76DE140E-29BF-41BA-A519-2CD2CDD1A34A}" srcOrd="0" destOrd="0" presId="urn:microsoft.com/office/officeart/2005/8/layout/vList2"/>
    <dgm:cxn modelId="{41749C08-CEE1-49FB-9360-4D6A7CB62640}" type="presParOf" srcId="{08522A9B-5794-437B-BAE9-E0C2DD8DB514}" destId="{AB85B5E3-4D8C-40C7-83CA-016AF829BFA3}" srcOrd="0" destOrd="0" presId="urn:microsoft.com/office/officeart/2005/8/layout/vList2"/>
    <dgm:cxn modelId="{73D58C0F-4589-4CF9-9C27-B9BE0F71CD92}" type="presParOf" srcId="{08522A9B-5794-437B-BAE9-E0C2DD8DB514}" destId="{3317FB07-F1DB-4BD2-873F-88CC715EC3B4}" srcOrd="1" destOrd="0" presId="urn:microsoft.com/office/officeart/2005/8/layout/vList2"/>
    <dgm:cxn modelId="{67BDC8AC-4253-4B69-9BFA-3162835AD528}" type="presParOf" srcId="{08522A9B-5794-437B-BAE9-E0C2DD8DB514}" destId="{1DBA9C62-918D-430B-83BF-94427DAE1F75}" srcOrd="2" destOrd="0" presId="urn:microsoft.com/office/officeart/2005/8/layout/vList2"/>
    <dgm:cxn modelId="{432F9326-1914-4F0D-8B36-FF19912029E6}" type="presParOf" srcId="{08522A9B-5794-437B-BAE9-E0C2DD8DB514}" destId="{BAE84249-3A0E-49CE-B424-3BEF6829B249}" srcOrd="3" destOrd="0" presId="urn:microsoft.com/office/officeart/2005/8/layout/vList2"/>
    <dgm:cxn modelId="{6B501835-686A-4F68-8530-D028DE3B6BC8}" type="presParOf" srcId="{08522A9B-5794-437B-BAE9-E0C2DD8DB514}" destId="{76DE140E-29BF-41BA-A519-2CD2CDD1A34A}" srcOrd="4" destOrd="0" presId="urn:microsoft.com/office/officeart/2005/8/layout/vList2"/>
    <dgm:cxn modelId="{F25DEA4E-FF85-47DD-9A34-160CD156DA9D}" type="presParOf" srcId="{08522A9B-5794-437B-BAE9-E0C2DD8DB514}" destId="{625F14A2-ADB9-4CD3-B47E-4EEC5F84980E}" srcOrd="5" destOrd="0" presId="urn:microsoft.com/office/officeart/2005/8/layout/vList2"/>
    <dgm:cxn modelId="{FF4E8404-E8E6-4F22-997E-C750E13C10FB}" type="presParOf" srcId="{08522A9B-5794-437B-BAE9-E0C2DD8DB514}" destId="{24EF379C-B8CB-4718-BEC6-AB437D0EC43F}"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586B9-76C4-49E1-99A6-C81D9E1D2142}">
      <dsp:nvSpPr>
        <dsp:cNvPr id="0" name=""/>
        <dsp:cNvSpPr/>
      </dsp:nvSpPr>
      <dsp:spPr>
        <a:xfrm>
          <a:off x="462" y="0"/>
          <a:ext cx="1202305" cy="5716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sl-SI" sz="1400" kern="1200">
              <a:latin typeface="Corbel"/>
            </a:rPr>
            <a:t>IZBOLJŠA ZDRAVJE</a:t>
          </a:r>
        </a:p>
      </dsp:txBody>
      <dsp:txXfrm>
        <a:off x="462" y="0"/>
        <a:ext cx="1202305" cy="1714878"/>
      </dsp:txXfrm>
    </dsp:sp>
    <dsp:sp modelId="{A571C1F9-B694-4FBE-B91C-B6616810EE5D}">
      <dsp:nvSpPr>
        <dsp:cNvPr id="0" name=""/>
        <dsp:cNvSpPr/>
      </dsp:nvSpPr>
      <dsp:spPr>
        <a:xfrm>
          <a:off x="120693" y="171655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sl-SI" sz="1300" kern="1200">
              <a:latin typeface="Corbel"/>
            </a:rPr>
            <a:t>SUPER HRANA</a:t>
          </a:r>
          <a:endParaRPr lang="sl-SI" sz="1300" kern="1200"/>
        </a:p>
      </dsp:txBody>
      <dsp:txXfrm>
        <a:off x="148864" y="1744723"/>
        <a:ext cx="905502" cy="1667188"/>
      </dsp:txXfrm>
    </dsp:sp>
    <dsp:sp modelId="{44B9A784-5E3F-481A-BAAE-AB13E41689F1}">
      <dsp:nvSpPr>
        <dsp:cNvPr id="0" name=""/>
        <dsp:cNvSpPr/>
      </dsp:nvSpPr>
      <dsp:spPr>
        <a:xfrm>
          <a:off x="120693" y="370524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sl-SI" sz="1300" kern="1200">
              <a:latin typeface="Corbel"/>
            </a:rPr>
            <a:t>PAMETNA IZBIRA</a:t>
          </a:r>
        </a:p>
      </dsp:txBody>
      <dsp:txXfrm>
        <a:off x="148864" y="3733413"/>
        <a:ext cx="905502" cy="1667188"/>
      </dsp:txXfrm>
    </dsp:sp>
    <dsp:sp modelId="{17ED0D30-E26A-4DF3-9345-1DC6D3828FE0}">
      <dsp:nvSpPr>
        <dsp:cNvPr id="0" name=""/>
        <dsp:cNvSpPr/>
      </dsp:nvSpPr>
      <dsp:spPr>
        <a:xfrm>
          <a:off x="1292941" y="0"/>
          <a:ext cx="1202305" cy="5716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sl-SI" sz="1400" kern="1200">
              <a:latin typeface="Corbel"/>
            </a:rPr>
            <a:t>TRAJNOSTNA</a:t>
          </a:r>
        </a:p>
      </dsp:txBody>
      <dsp:txXfrm>
        <a:off x="1292941" y="0"/>
        <a:ext cx="1202305" cy="1714878"/>
      </dsp:txXfrm>
    </dsp:sp>
    <dsp:sp modelId="{129F9BD8-2BE1-4739-95C2-B59F178EE53C}">
      <dsp:nvSpPr>
        <dsp:cNvPr id="0" name=""/>
        <dsp:cNvSpPr/>
      </dsp:nvSpPr>
      <dsp:spPr>
        <a:xfrm>
          <a:off x="1413171" y="171655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sl-SI" sz="1300" kern="1200">
              <a:latin typeface="Corbel"/>
            </a:rPr>
            <a:t>EKOLOŠKA</a:t>
          </a:r>
        </a:p>
      </dsp:txBody>
      <dsp:txXfrm>
        <a:off x="1441342" y="1744723"/>
        <a:ext cx="905502" cy="1667188"/>
      </dsp:txXfrm>
    </dsp:sp>
    <dsp:sp modelId="{218C2DA3-3A4F-4891-B878-D6AB21EE2153}">
      <dsp:nvSpPr>
        <dsp:cNvPr id="0" name=""/>
        <dsp:cNvSpPr/>
      </dsp:nvSpPr>
      <dsp:spPr>
        <a:xfrm>
          <a:off x="1413171" y="370524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sl-SI" sz="1300" kern="1200">
              <a:latin typeface="Corbel"/>
            </a:rPr>
            <a:t>PAMETNA LOKALNA IZBIRA</a:t>
          </a:r>
        </a:p>
      </dsp:txBody>
      <dsp:txXfrm>
        <a:off x="1441342" y="3733413"/>
        <a:ext cx="905502" cy="1667188"/>
      </dsp:txXfrm>
    </dsp:sp>
    <dsp:sp modelId="{983006C9-F5D5-428F-A429-8C7A807F2432}">
      <dsp:nvSpPr>
        <dsp:cNvPr id="0" name=""/>
        <dsp:cNvSpPr/>
      </dsp:nvSpPr>
      <dsp:spPr>
        <a:xfrm>
          <a:off x="2585419" y="0"/>
          <a:ext cx="1202305" cy="5716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sl-SI" sz="1400" kern="1200">
              <a:latin typeface="Corbel" panose="020B0503020204020204"/>
            </a:rPr>
            <a:t>PREPREČUJE BOLEZNI</a:t>
          </a:r>
          <a:endParaRPr lang="sl-SI" sz="1400" kern="1200"/>
        </a:p>
      </dsp:txBody>
      <dsp:txXfrm>
        <a:off x="2585419" y="0"/>
        <a:ext cx="1202305" cy="1714878"/>
      </dsp:txXfrm>
    </dsp:sp>
    <dsp:sp modelId="{DDB6BDCE-C526-4429-830F-322B2D901AFE}">
      <dsp:nvSpPr>
        <dsp:cNvPr id="0" name=""/>
        <dsp:cNvSpPr/>
      </dsp:nvSpPr>
      <dsp:spPr>
        <a:xfrm>
          <a:off x="2705650" y="171655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sl-SI" sz="1300" kern="1200">
              <a:latin typeface="Corbel"/>
            </a:rPr>
            <a:t>VARNA PRIPRAVA HRANE</a:t>
          </a:r>
        </a:p>
      </dsp:txBody>
      <dsp:txXfrm>
        <a:off x="2733821" y="1744723"/>
        <a:ext cx="905502" cy="1667188"/>
      </dsp:txXfrm>
    </dsp:sp>
    <dsp:sp modelId="{BE0E4745-43DF-4C54-B6AA-9141742ACBA9}">
      <dsp:nvSpPr>
        <dsp:cNvPr id="0" name=""/>
        <dsp:cNvSpPr/>
      </dsp:nvSpPr>
      <dsp:spPr>
        <a:xfrm>
          <a:off x="2705650" y="3705242"/>
          <a:ext cx="961844" cy="172353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sl-SI" sz="1300" kern="1200">
              <a:latin typeface="Corbel"/>
            </a:rPr>
            <a:t>VARNA IZBIRA</a:t>
          </a:r>
        </a:p>
      </dsp:txBody>
      <dsp:txXfrm>
        <a:off x="2733821" y="3733413"/>
        <a:ext cx="905502" cy="16671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B5E3-4D8C-40C7-83CA-016AF829BFA3}">
      <dsp:nvSpPr>
        <dsp:cNvPr id="0" name=""/>
        <dsp:cNvSpPr/>
      </dsp:nvSpPr>
      <dsp:spPr>
        <a:xfrm>
          <a:off x="0" y="9743"/>
          <a:ext cx="4283610"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sl-SI" sz="2100" kern="1200">
              <a:latin typeface="Corbel" panose="020B0503020204020204"/>
            </a:rPr>
            <a:t>Liki pomagajo pri atraktivnosti zgodbe</a:t>
          </a:r>
        </a:p>
      </dsp:txBody>
      <dsp:txXfrm>
        <a:off x="40780" y="50523"/>
        <a:ext cx="4202050" cy="753819"/>
      </dsp:txXfrm>
    </dsp:sp>
    <dsp:sp modelId="{1DBA9C62-918D-430B-83BF-94427DAE1F75}">
      <dsp:nvSpPr>
        <dsp:cNvPr id="0" name=""/>
        <dsp:cNvSpPr/>
      </dsp:nvSpPr>
      <dsp:spPr>
        <a:xfrm>
          <a:off x="0" y="905603"/>
          <a:ext cx="4283610" cy="83537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sl-SI" sz="2100" kern="1200">
              <a:latin typeface="Corbel" panose="020B0503020204020204"/>
            </a:rPr>
            <a:t>Dobre zgodbe vključujejo junake in antijunake</a:t>
          </a:r>
        </a:p>
      </dsp:txBody>
      <dsp:txXfrm>
        <a:off x="40780" y="946383"/>
        <a:ext cx="4202050" cy="753819"/>
      </dsp:txXfrm>
    </dsp:sp>
    <dsp:sp modelId="{76DE140E-29BF-41BA-A519-2CD2CDD1A34A}">
      <dsp:nvSpPr>
        <dsp:cNvPr id="0" name=""/>
        <dsp:cNvSpPr/>
      </dsp:nvSpPr>
      <dsp:spPr>
        <a:xfrm>
          <a:off x="0" y="1801463"/>
          <a:ext cx="4283610" cy="83537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sl-SI" sz="2100" kern="1200">
              <a:latin typeface="Corbel" panose="020B0503020204020204"/>
            </a:rPr>
            <a:t> Pomembno je ustvariti napetost med junakom in antijunakom</a:t>
          </a:r>
        </a:p>
      </dsp:txBody>
      <dsp:txXfrm>
        <a:off x="40780" y="1842243"/>
        <a:ext cx="4202050" cy="753819"/>
      </dsp:txXfrm>
    </dsp:sp>
    <dsp:sp modelId="{24EF379C-B8CB-4718-BEC6-AB437D0EC43F}">
      <dsp:nvSpPr>
        <dsp:cNvPr id="0" name=""/>
        <dsp:cNvSpPr/>
      </dsp:nvSpPr>
      <dsp:spPr>
        <a:xfrm>
          <a:off x="0" y="2697323"/>
          <a:ext cx="4283610" cy="8353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sl-SI" sz="2100" kern="1200">
              <a:latin typeface="Corbel" panose="020B0503020204020204"/>
            </a:rPr>
            <a:t>Liki lahko imajo tudi obliko predmeta, podjetja ali storitve.</a:t>
          </a:r>
        </a:p>
      </dsp:txBody>
      <dsp:txXfrm>
        <a:off x="40780" y="2738103"/>
        <a:ext cx="4202050" cy="7538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B5E3-4D8C-40C7-83CA-016AF829BFA3}">
      <dsp:nvSpPr>
        <dsp:cNvPr id="0" name=""/>
        <dsp:cNvSpPr/>
      </dsp:nvSpPr>
      <dsp:spPr>
        <a:xfrm>
          <a:off x="0" y="3900"/>
          <a:ext cx="6037254" cy="7915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sl-SI" sz="3300" kern="1200">
              <a:latin typeface="Corbel" panose="020B0503020204020204"/>
            </a:rPr>
            <a:t>Ključni element zgodbe</a:t>
          </a:r>
        </a:p>
      </dsp:txBody>
      <dsp:txXfrm>
        <a:off x="38638" y="42538"/>
        <a:ext cx="5959978" cy="714229"/>
      </dsp:txXfrm>
    </dsp:sp>
    <dsp:sp modelId="{1DBA9C62-918D-430B-83BF-94427DAE1F75}">
      <dsp:nvSpPr>
        <dsp:cNvPr id="0" name=""/>
        <dsp:cNvSpPr/>
      </dsp:nvSpPr>
      <dsp:spPr>
        <a:xfrm>
          <a:off x="0" y="890445"/>
          <a:ext cx="6037254" cy="79150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sl-SI" sz="3300" kern="1200">
              <a:latin typeface="Corbel" panose="020B0503020204020204"/>
            </a:rPr>
            <a:t>Uvod- vrhunec – zaključek</a:t>
          </a:r>
          <a:endParaRPr lang="sl-SI" sz="3300" kern="1200"/>
        </a:p>
      </dsp:txBody>
      <dsp:txXfrm>
        <a:off x="38638" y="929083"/>
        <a:ext cx="5959978" cy="714229"/>
      </dsp:txXfrm>
    </dsp:sp>
    <dsp:sp modelId="{76DE140E-29BF-41BA-A519-2CD2CDD1A34A}">
      <dsp:nvSpPr>
        <dsp:cNvPr id="0" name=""/>
        <dsp:cNvSpPr/>
      </dsp:nvSpPr>
      <dsp:spPr>
        <a:xfrm>
          <a:off x="0" y="1776990"/>
          <a:ext cx="6037254" cy="79150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sl-SI" sz="3300" kern="1200">
              <a:latin typeface="Corbel" panose="020B0503020204020204"/>
            </a:rPr>
            <a:t>Element presenečenja</a:t>
          </a:r>
        </a:p>
      </dsp:txBody>
      <dsp:txXfrm>
        <a:off x="38638" y="1815628"/>
        <a:ext cx="5959978" cy="714229"/>
      </dsp:txXfrm>
    </dsp:sp>
    <dsp:sp modelId="{24EF379C-B8CB-4718-BEC6-AB437D0EC43F}">
      <dsp:nvSpPr>
        <dsp:cNvPr id="0" name=""/>
        <dsp:cNvSpPr/>
      </dsp:nvSpPr>
      <dsp:spPr>
        <a:xfrm>
          <a:off x="0" y="2663535"/>
          <a:ext cx="6037254" cy="7915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sl-SI" sz="3300" kern="1200">
              <a:latin typeface="Corbel" panose="020B0503020204020204"/>
            </a:rPr>
            <a:t>Kakšna je morala zgodbe</a:t>
          </a:r>
        </a:p>
      </dsp:txBody>
      <dsp:txXfrm>
        <a:off x="38638" y="2702173"/>
        <a:ext cx="5959978" cy="7142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9A6AB-41E2-4CB1-9CC8-414E4ADED605}">
      <dsp:nvSpPr>
        <dsp:cNvPr id="0" name=""/>
        <dsp:cNvSpPr/>
      </dsp:nvSpPr>
      <dsp:spPr>
        <a:xfrm>
          <a:off x="2124197" y="627"/>
          <a:ext cx="1423516" cy="1423516"/>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uvod</a:t>
          </a:r>
        </a:p>
      </dsp:txBody>
      <dsp:txXfrm>
        <a:off x="2480076" y="627"/>
        <a:ext cx="711758" cy="1174401"/>
      </dsp:txXfrm>
    </dsp:sp>
    <dsp:sp modelId="{E8D191E1-6A3A-4287-9EBC-7DB1961E8BEF}">
      <dsp:nvSpPr>
        <dsp:cNvPr id="0" name=""/>
        <dsp:cNvSpPr/>
      </dsp:nvSpPr>
      <dsp:spPr>
        <a:xfrm rot="3600000">
          <a:off x="3425372" y="751861"/>
          <a:ext cx="1423516" cy="1423516"/>
        </a:xfrm>
        <a:prstGeom prst="downArrow">
          <a:avLst>
            <a:gd name="adj1" fmla="val 50000"/>
            <a:gd name="adj2" fmla="val 35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zaplet</a:t>
          </a:r>
        </a:p>
      </dsp:txBody>
      <dsp:txXfrm rot="-5400000">
        <a:off x="3657800" y="1045461"/>
        <a:ext cx="1174401" cy="711758"/>
      </dsp:txXfrm>
    </dsp:sp>
    <dsp:sp modelId="{41486392-AD1D-4D29-8FC9-D886759E36F2}">
      <dsp:nvSpPr>
        <dsp:cNvPr id="0" name=""/>
        <dsp:cNvSpPr/>
      </dsp:nvSpPr>
      <dsp:spPr>
        <a:xfrm rot="7200000">
          <a:off x="3425372" y="2254329"/>
          <a:ext cx="1423516" cy="1423516"/>
        </a:xfrm>
        <a:prstGeom prst="downArrow">
          <a:avLst>
            <a:gd name="adj1" fmla="val 50000"/>
            <a:gd name="adj2" fmla="val 35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jedro</a:t>
          </a:r>
        </a:p>
      </dsp:txBody>
      <dsp:txXfrm rot="-5400000">
        <a:off x="3657800" y="2672486"/>
        <a:ext cx="1174401" cy="711758"/>
      </dsp:txXfrm>
    </dsp:sp>
    <dsp:sp modelId="{7E4C9D17-3B85-45ED-997B-7FE47E93A111}">
      <dsp:nvSpPr>
        <dsp:cNvPr id="0" name=""/>
        <dsp:cNvSpPr/>
      </dsp:nvSpPr>
      <dsp:spPr>
        <a:xfrm rot="10800000">
          <a:off x="2124197" y="3005563"/>
          <a:ext cx="1423516" cy="1423516"/>
        </a:xfrm>
        <a:prstGeom prst="downArrow">
          <a:avLst>
            <a:gd name="adj1" fmla="val 50000"/>
            <a:gd name="adj2" fmla="val 35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višek</a:t>
          </a:r>
        </a:p>
      </dsp:txBody>
      <dsp:txXfrm rot="10800000">
        <a:off x="2480076" y="3254678"/>
        <a:ext cx="711758" cy="1174401"/>
      </dsp:txXfrm>
    </dsp:sp>
    <dsp:sp modelId="{BDFEE630-86A1-4BC9-9504-F05503118529}">
      <dsp:nvSpPr>
        <dsp:cNvPr id="0" name=""/>
        <dsp:cNvSpPr/>
      </dsp:nvSpPr>
      <dsp:spPr>
        <a:xfrm rot="14400000">
          <a:off x="823021" y="2254329"/>
          <a:ext cx="1423516" cy="1423516"/>
        </a:xfrm>
        <a:prstGeom prst="downArrow">
          <a:avLst>
            <a:gd name="adj1" fmla="val 50000"/>
            <a:gd name="adj2" fmla="val 35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preobrat</a:t>
          </a:r>
        </a:p>
      </dsp:txBody>
      <dsp:txXfrm rot="5400000">
        <a:off x="839709" y="2672486"/>
        <a:ext cx="1174401" cy="711758"/>
      </dsp:txXfrm>
    </dsp:sp>
    <dsp:sp modelId="{04A3884A-256A-44DE-B765-49FAB708804F}">
      <dsp:nvSpPr>
        <dsp:cNvPr id="0" name=""/>
        <dsp:cNvSpPr/>
      </dsp:nvSpPr>
      <dsp:spPr>
        <a:xfrm rot="18000000">
          <a:off x="823021" y="751861"/>
          <a:ext cx="1423516" cy="1423516"/>
        </a:xfrm>
        <a:prstGeom prst="downArrow">
          <a:avLst>
            <a:gd name="adj1" fmla="val 50000"/>
            <a:gd name="adj2" fmla="val 3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sl-SI" sz="1700" kern="1200">
              <a:latin typeface="Corbel" panose="020B0503020204020204"/>
            </a:rPr>
            <a:t>rešitev</a:t>
          </a:r>
        </a:p>
      </dsp:txBody>
      <dsp:txXfrm rot="5400000">
        <a:off x="839709" y="1045461"/>
        <a:ext cx="1174401" cy="7117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9DCE4-A10B-42DC-AF7F-179808F12167}">
      <dsp:nvSpPr>
        <dsp:cNvPr id="0" name=""/>
        <dsp:cNvSpPr/>
      </dsp:nvSpPr>
      <dsp:spPr>
        <a:xfrm>
          <a:off x="943"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A5B38-40B7-47C2-8563-14FD7C6D6BDB}">
      <dsp:nvSpPr>
        <dsp:cNvPr id="0" name=""/>
        <dsp:cNvSpPr/>
      </dsp:nvSpPr>
      <dsp:spPr>
        <a:xfrm>
          <a:off x="119810"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panose="020B0503020204020204"/>
            </a:rPr>
            <a:t>UVOD</a:t>
          </a:r>
        </a:p>
      </dsp:txBody>
      <dsp:txXfrm>
        <a:off x="139707" y="2280357"/>
        <a:ext cx="1030012" cy="639533"/>
      </dsp:txXfrm>
    </dsp:sp>
    <dsp:sp modelId="{C1134770-A568-42BA-ABE5-ED16FBE1A3B8}">
      <dsp:nvSpPr>
        <dsp:cNvPr id="0" name=""/>
        <dsp:cNvSpPr/>
      </dsp:nvSpPr>
      <dsp:spPr>
        <a:xfrm>
          <a:off x="1308484"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BD14A-E47F-4B4A-A0E1-C4196B433681}">
      <dsp:nvSpPr>
        <dsp:cNvPr id="0" name=""/>
        <dsp:cNvSpPr/>
      </dsp:nvSpPr>
      <dsp:spPr>
        <a:xfrm>
          <a:off x="1427352"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panose="020B0503020204020204"/>
            </a:rPr>
            <a:t>KONFLIKT</a:t>
          </a:r>
        </a:p>
      </dsp:txBody>
      <dsp:txXfrm>
        <a:off x="1447249" y="2280357"/>
        <a:ext cx="1030012" cy="639533"/>
      </dsp:txXfrm>
    </dsp:sp>
    <dsp:sp modelId="{F1FB35AA-6C23-4C05-8BCC-75D96DCBA7EF}">
      <dsp:nvSpPr>
        <dsp:cNvPr id="0" name=""/>
        <dsp:cNvSpPr/>
      </dsp:nvSpPr>
      <dsp:spPr>
        <a:xfrm>
          <a:off x="2616025"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E25D46-D2E9-415E-A962-0BA33A5FFC05}">
      <dsp:nvSpPr>
        <dsp:cNvPr id="0" name=""/>
        <dsp:cNvSpPr/>
      </dsp:nvSpPr>
      <dsp:spPr>
        <a:xfrm>
          <a:off x="2734893"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panose="020B0503020204020204"/>
            </a:rPr>
            <a:t>GLAVNO DEJANJE</a:t>
          </a:r>
        </a:p>
      </dsp:txBody>
      <dsp:txXfrm>
        <a:off x="2754790" y="2280357"/>
        <a:ext cx="1030012" cy="639533"/>
      </dsp:txXfrm>
    </dsp:sp>
    <dsp:sp modelId="{4F2EE36F-B58E-441C-A119-03088CBF71BB}">
      <dsp:nvSpPr>
        <dsp:cNvPr id="0" name=""/>
        <dsp:cNvSpPr/>
      </dsp:nvSpPr>
      <dsp:spPr>
        <a:xfrm>
          <a:off x="3923567"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34A28-6A54-4A26-9B85-E74FAAF9E8E3}">
      <dsp:nvSpPr>
        <dsp:cNvPr id="0" name=""/>
        <dsp:cNvSpPr/>
      </dsp:nvSpPr>
      <dsp:spPr>
        <a:xfrm>
          <a:off x="4042434"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panose="020B0503020204020204"/>
            </a:rPr>
            <a:t>VRH</a:t>
          </a:r>
        </a:p>
      </dsp:txBody>
      <dsp:txXfrm>
        <a:off x="4062331" y="2280357"/>
        <a:ext cx="1030012" cy="639533"/>
      </dsp:txXfrm>
    </dsp:sp>
    <dsp:sp modelId="{FD99105D-65E8-407C-AAE2-047AE5220A38}">
      <dsp:nvSpPr>
        <dsp:cNvPr id="0" name=""/>
        <dsp:cNvSpPr/>
      </dsp:nvSpPr>
      <dsp:spPr>
        <a:xfrm>
          <a:off x="5231108"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7DB26C-4A1C-429C-81D1-A683E14DF953}">
      <dsp:nvSpPr>
        <dsp:cNvPr id="0" name=""/>
        <dsp:cNvSpPr/>
      </dsp:nvSpPr>
      <dsp:spPr>
        <a:xfrm>
          <a:off x="5349975"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a:latin typeface="Corbel" panose="020B0503020204020204"/>
            </a:rPr>
            <a:t>PREOBRAT</a:t>
          </a:r>
        </a:p>
      </dsp:txBody>
      <dsp:txXfrm>
        <a:off x="5369872" y="2280357"/>
        <a:ext cx="1030012" cy="639533"/>
      </dsp:txXfrm>
    </dsp:sp>
    <dsp:sp modelId="{F98F43E2-2481-41DA-93DE-2D397F0C856B}">
      <dsp:nvSpPr>
        <dsp:cNvPr id="0" name=""/>
        <dsp:cNvSpPr/>
      </dsp:nvSpPr>
      <dsp:spPr>
        <a:xfrm>
          <a:off x="6538649" y="2147536"/>
          <a:ext cx="1069806" cy="6793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EFF1F-8AC9-42EB-A51F-9ABF61496E4D}">
      <dsp:nvSpPr>
        <dsp:cNvPr id="0" name=""/>
        <dsp:cNvSpPr/>
      </dsp:nvSpPr>
      <dsp:spPr>
        <a:xfrm>
          <a:off x="6657517" y="2260460"/>
          <a:ext cx="1069806" cy="6793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l-SI" sz="1500" kern="1200">
              <a:latin typeface="Corbel" panose="020B0503020204020204"/>
            </a:rPr>
            <a:t>REŠITEV</a:t>
          </a:r>
        </a:p>
      </dsp:txBody>
      <dsp:txXfrm>
        <a:off x="6677414" y="2280357"/>
        <a:ext cx="1030012" cy="6395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BB048-9598-4CD6-B09B-AE06F1F4FA54}">
      <dsp:nvSpPr>
        <dsp:cNvPr id="0" name=""/>
        <dsp:cNvSpPr/>
      </dsp:nvSpPr>
      <dsp:spPr>
        <a:xfrm>
          <a:off x="1049176" y="457650"/>
          <a:ext cx="849128" cy="551933"/>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l-SI" sz="1200" kern="1200">
              <a:latin typeface="Corbel" panose="020B0503020204020204"/>
            </a:rPr>
            <a:t>narava</a:t>
          </a:r>
          <a:endParaRPr lang="sl-SI" sz="1200" kern="1200"/>
        </a:p>
      </dsp:txBody>
      <dsp:txXfrm>
        <a:off x="1076119" y="484593"/>
        <a:ext cx="795242" cy="498047"/>
      </dsp:txXfrm>
    </dsp:sp>
    <dsp:sp modelId="{36898FBA-0A27-4A39-8FFA-715E3EE73F95}">
      <dsp:nvSpPr>
        <dsp:cNvPr id="0" name=""/>
        <dsp:cNvSpPr/>
      </dsp:nvSpPr>
      <dsp:spPr>
        <a:xfrm>
          <a:off x="370832" y="733617"/>
          <a:ext cx="2205817" cy="2205817"/>
        </a:xfrm>
        <a:custGeom>
          <a:avLst/>
          <a:gdLst/>
          <a:ahLst/>
          <a:cxnLst/>
          <a:rect l="0" t="0" r="0" b="0"/>
          <a:pathLst>
            <a:path>
              <a:moveTo>
                <a:pt x="1533308" y="87446"/>
              </a:moveTo>
              <a:arcTo wR="1102908" hR="1102908" stAng="17578169" swAng="196192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ABF9BA-19D6-4F41-AB8E-628D6A6567D6}">
      <dsp:nvSpPr>
        <dsp:cNvPr id="0" name=""/>
        <dsp:cNvSpPr/>
      </dsp:nvSpPr>
      <dsp:spPr>
        <a:xfrm>
          <a:off x="2098105" y="1219741"/>
          <a:ext cx="849128" cy="551933"/>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l-SI" sz="1200" kern="1200">
              <a:latin typeface="Corbel" panose="020B0503020204020204"/>
            </a:rPr>
            <a:t>ljudje</a:t>
          </a:r>
          <a:endParaRPr lang="sl-SI" sz="1200" kern="1200"/>
        </a:p>
      </dsp:txBody>
      <dsp:txXfrm>
        <a:off x="2125048" y="1246684"/>
        <a:ext cx="795242" cy="498047"/>
      </dsp:txXfrm>
    </dsp:sp>
    <dsp:sp modelId="{E0934D29-1BEC-4218-9AA8-F1CA3AA25CA4}">
      <dsp:nvSpPr>
        <dsp:cNvPr id="0" name=""/>
        <dsp:cNvSpPr/>
      </dsp:nvSpPr>
      <dsp:spPr>
        <a:xfrm>
          <a:off x="370832" y="733617"/>
          <a:ext cx="2205817" cy="2205817"/>
        </a:xfrm>
        <a:custGeom>
          <a:avLst/>
          <a:gdLst/>
          <a:ahLst/>
          <a:cxnLst/>
          <a:rect l="0" t="0" r="0" b="0"/>
          <a:pathLst>
            <a:path>
              <a:moveTo>
                <a:pt x="2204301" y="1045108"/>
              </a:moveTo>
              <a:arcTo wR="1102908" hR="1102908" stAng="21419756" swAng="219660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223399-15A2-4991-B484-0FB965BBE822}">
      <dsp:nvSpPr>
        <dsp:cNvPr id="0" name=""/>
        <dsp:cNvSpPr/>
      </dsp:nvSpPr>
      <dsp:spPr>
        <a:xfrm>
          <a:off x="1697450" y="2452830"/>
          <a:ext cx="849128" cy="551933"/>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l-SI" sz="1200" kern="1200">
              <a:latin typeface="Corbel" panose="020B0503020204020204"/>
            </a:rPr>
            <a:t>tradicija</a:t>
          </a:r>
          <a:endParaRPr lang="sl-SI" sz="1200" kern="1200"/>
        </a:p>
      </dsp:txBody>
      <dsp:txXfrm>
        <a:off x="1724393" y="2479773"/>
        <a:ext cx="795242" cy="498047"/>
      </dsp:txXfrm>
    </dsp:sp>
    <dsp:sp modelId="{75312B56-3DD1-4551-A627-4A84C82BF70E}">
      <dsp:nvSpPr>
        <dsp:cNvPr id="0" name=""/>
        <dsp:cNvSpPr/>
      </dsp:nvSpPr>
      <dsp:spPr>
        <a:xfrm>
          <a:off x="370832" y="733617"/>
          <a:ext cx="2205817" cy="2205817"/>
        </a:xfrm>
        <a:custGeom>
          <a:avLst/>
          <a:gdLst/>
          <a:ahLst/>
          <a:cxnLst/>
          <a:rect l="0" t="0" r="0" b="0"/>
          <a:pathLst>
            <a:path>
              <a:moveTo>
                <a:pt x="1322234" y="2183789"/>
              </a:moveTo>
              <a:arcTo wR="1102908" hR="1102908" stAng="4711776" swAng="137644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7A4774-2DEB-4857-BCF8-FA58C831350B}">
      <dsp:nvSpPr>
        <dsp:cNvPr id="0" name=""/>
        <dsp:cNvSpPr/>
      </dsp:nvSpPr>
      <dsp:spPr>
        <a:xfrm>
          <a:off x="400903" y="2452830"/>
          <a:ext cx="849128" cy="551933"/>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l-SI" sz="1200" kern="1200">
              <a:latin typeface="Corbel" panose="020B0503020204020204"/>
            </a:rPr>
            <a:t>zdravje</a:t>
          </a:r>
          <a:endParaRPr lang="sl-SI" sz="1200" kern="1200"/>
        </a:p>
      </dsp:txBody>
      <dsp:txXfrm>
        <a:off x="427846" y="2479773"/>
        <a:ext cx="795242" cy="498047"/>
      </dsp:txXfrm>
    </dsp:sp>
    <dsp:sp modelId="{E2D60F68-C136-4FA6-AE1F-22B30DD81591}">
      <dsp:nvSpPr>
        <dsp:cNvPr id="0" name=""/>
        <dsp:cNvSpPr/>
      </dsp:nvSpPr>
      <dsp:spPr>
        <a:xfrm>
          <a:off x="370832" y="733617"/>
          <a:ext cx="2205817" cy="2205817"/>
        </a:xfrm>
        <a:custGeom>
          <a:avLst/>
          <a:gdLst/>
          <a:ahLst/>
          <a:cxnLst/>
          <a:rect l="0" t="0" r="0" b="0"/>
          <a:pathLst>
            <a:path>
              <a:moveTo>
                <a:pt x="184336" y="1713344"/>
              </a:moveTo>
              <a:arcTo wR="1102908" hR="1102908" stAng="8783641" swAng="219660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2FED08-D6CF-4C99-8BA4-1AB47F2E13C8}">
      <dsp:nvSpPr>
        <dsp:cNvPr id="0" name=""/>
        <dsp:cNvSpPr/>
      </dsp:nvSpPr>
      <dsp:spPr>
        <a:xfrm>
          <a:off x="248" y="1219741"/>
          <a:ext cx="849128" cy="551933"/>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l-SI" sz="1200" kern="1200">
              <a:latin typeface="Corbel" panose="020B0503020204020204"/>
            </a:rPr>
            <a:t>ekonomija</a:t>
          </a:r>
          <a:endParaRPr lang="sl-SI" sz="1200" kern="1200"/>
        </a:p>
      </dsp:txBody>
      <dsp:txXfrm>
        <a:off x="27191" y="1246684"/>
        <a:ext cx="795242" cy="498047"/>
      </dsp:txXfrm>
    </dsp:sp>
    <dsp:sp modelId="{2ADD6FFD-2718-474F-AC0F-FA8550B89B16}">
      <dsp:nvSpPr>
        <dsp:cNvPr id="0" name=""/>
        <dsp:cNvSpPr/>
      </dsp:nvSpPr>
      <dsp:spPr>
        <a:xfrm>
          <a:off x="370832" y="733617"/>
          <a:ext cx="2205817" cy="2205817"/>
        </a:xfrm>
        <a:custGeom>
          <a:avLst/>
          <a:gdLst/>
          <a:ahLst/>
          <a:cxnLst/>
          <a:rect l="0" t="0" r="0" b="0"/>
          <a:pathLst>
            <a:path>
              <a:moveTo>
                <a:pt x="192141" y="480886"/>
              </a:moveTo>
              <a:arcTo wR="1102908" hR="1102908" stAng="12859904" swAng="196192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D0BFE-F7D8-4A4B-85B1-1D5A5F603EFD}">
      <dsp:nvSpPr>
        <dsp:cNvPr id="0" name=""/>
        <dsp:cNvSpPr/>
      </dsp:nvSpPr>
      <dsp:spPr>
        <a:xfrm rot="5400000">
          <a:off x="-183563" y="186310"/>
          <a:ext cx="1223759" cy="856631"/>
        </a:xfrm>
        <a:prstGeom prst="chevron">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sl-SI" sz="700" kern="1200">
              <a:latin typeface="Corbel" panose="020B0503020204020204"/>
            </a:rPr>
            <a:t>Fokusiran kulinarični marketing destinacije</a:t>
          </a:r>
        </a:p>
      </dsp:txBody>
      <dsp:txXfrm rot="-5400000">
        <a:off x="2" y="431062"/>
        <a:ext cx="856631" cy="367128"/>
      </dsp:txXfrm>
    </dsp:sp>
    <dsp:sp modelId="{12031AF9-2C46-4763-8CE0-FD83D451C3E3}">
      <dsp:nvSpPr>
        <dsp:cNvPr id="0" name=""/>
        <dsp:cNvSpPr/>
      </dsp:nvSpPr>
      <dsp:spPr>
        <a:xfrm rot="5400000">
          <a:off x="3337272" y="-2477894"/>
          <a:ext cx="795443" cy="5756725"/>
        </a:xfrm>
        <a:prstGeom prst="round2SameRect">
          <a:avLst/>
        </a:prstGeom>
        <a:solidFill>
          <a:schemeClr val="lt2">
            <a:alpha val="90000"/>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sl-SI" sz="2200" kern="1200">
              <a:latin typeface="Corbel" panose="020B0503020204020204"/>
            </a:rPr>
            <a:t>Manj je več</a:t>
          </a:r>
          <a:endParaRPr lang="sl-SI" sz="2200" kern="1200"/>
        </a:p>
        <a:p>
          <a:pPr marL="228600" lvl="1" indent="-228600" algn="l" defTabSz="977900" rtl="0">
            <a:lnSpc>
              <a:spcPct val="90000"/>
            </a:lnSpc>
            <a:spcBef>
              <a:spcPct val="0"/>
            </a:spcBef>
            <a:spcAft>
              <a:spcPct val="15000"/>
            </a:spcAft>
            <a:buChar char="•"/>
          </a:pPr>
          <a:r>
            <a:rPr lang="sl-SI" sz="2200" kern="1200">
              <a:latin typeface="Corbel" panose="020B0503020204020204"/>
            </a:rPr>
            <a:t>Standardizacija priprave jedi</a:t>
          </a:r>
          <a:endParaRPr lang="sl-SI" sz="2200" kern="1200"/>
        </a:p>
      </dsp:txBody>
      <dsp:txXfrm rot="-5400000">
        <a:off x="856631" y="41577"/>
        <a:ext cx="5717895" cy="717783"/>
      </dsp:txXfrm>
    </dsp:sp>
    <dsp:sp modelId="{E6DBC22B-30F2-4811-B735-13FE91D706AF}">
      <dsp:nvSpPr>
        <dsp:cNvPr id="0" name=""/>
        <dsp:cNvSpPr/>
      </dsp:nvSpPr>
      <dsp:spPr>
        <a:xfrm rot="5400000">
          <a:off x="-183563" y="1263072"/>
          <a:ext cx="1223759" cy="856631"/>
        </a:xfrm>
        <a:prstGeom prst="chevron">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sl-SI" sz="700" kern="1200">
              <a:latin typeface="Corbel" panose="020B0503020204020204"/>
            </a:rPr>
            <a:t>Prepoznati tradicijo</a:t>
          </a:r>
          <a:endParaRPr lang="sl-SI" sz="700" kern="1200"/>
        </a:p>
      </dsp:txBody>
      <dsp:txXfrm rot="-5400000">
        <a:off x="2" y="1507824"/>
        <a:ext cx="856631" cy="367128"/>
      </dsp:txXfrm>
    </dsp:sp>
    <dsp:sp modelId="{3015807B-56E3-4E1D-A670-AD686F8AAE70}">
      <dsp:nvSpPr>
        <dsp:cNvPr id="0" name=""/>
        <dsp:cNvSpPr/>
      </dsp:nvSpPr>
      <dsp:spPr>
        <a:xfrm rot="5400000">
          <a:off x="3337272" y="-1401132"/>
          <a:ext cx="795443" cy="5756725"/>
        </a:xfrm>
        <a:prstGeom prst="round2SameRect">
          <a:avLst/>
        </a:prstGeom>
        <a:solidFill>
          <a:schemeClr val="lt2">
            <a:alpha val="90000"/>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sl-SI" sz="2200" kern="1200">
              <a:latin typeface="Corbel" panose="020B0503020204020204"/>
            </a:rPr>
            <a:t>Jed nosi DNK destinacije</a:t>
          </a:r>
          <a:endParaRPr lang="sl-SI" sz="2200" kern="1200"/>
        </a:p>
        <a:p>
          <a:pPr marL="228600" lvl="1" indent="-228600" algn="l" defTabSz="977900" rtl="0">
            <a:lnSpc>
              <a:spcPct val="90000"/>
            </a:lnSpc>
            <a:spcBef>
              <a:spcPct val="0"/>
            </a:spcBef>
            <a:spcAft>
              <a:spcPct val="15000"/>
            </a:spcAft>
            <a:buChar char="•"/>
          </a:pPr>
          <a:r>
            <a:rPr lang="sl-SI" sz="2200" kern="1200">
              <a:latin typeface="Corbel" panose="020B0503020204020204"/>
            </a:rPr>
            <a:t>Standardi tradicionalne priprave so jasni</a:t>
          </a:r>
          <a:endParaRPr lang="sl-SI" sz="2200" kern="1200"/>
        </a:p>
      </dsp:txBody>
      <dsp:txXfrm rot="-5400000">
        <a:off x="856631" y="1118339"/>
        <a:ext cx="5717895" cy="717783"/>
      </dsp:txXfrm>
    </dsp:sp>
    <dsp:sp modelId="{FCAD48FD-0154-4025-B5B9-731D08AF7E25}">
      <dsp:nvSpPr>
        <dsp:cNvPr id="0" name=""/>
        <dsp:cNvSpPr/>
      </dsp:nvSpPr>
      <dsp:spPr>
        <a:xfrm rot="5400000">
          <a:off x="-183563" y="2339833"/>
          <a:ext cx="1223759" cy="856631"/>
        </a:xfrm>
        <a:prstGeom prst="chevron">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sl-SI" sz="700" kern="1200">
              <a:latin typeface="Corbel" panose="020B0503020204020204"/>
            </a:rPr>
            <a:t>Jed brez sezone</a:t>
          </a:r>
        </a:p>
      </dsp:txBody>
      <dsp:txXfrm rot="-5400000">
        <a:off x="2" y="2584585"/>
        <a:ext cx="856631" cy="367128"/>
      </dsp:txXfrm>
    </dsp:sp>
    <dsp:sp modelId="{9E11599C-34DC-4D4B-93C3-6FE8026C8911}">
      <dsp:nvSpPr>
        <dsp:cNvPr id="0" name=""/>
        <dsp:cNvSpPr/>
      </dsp:nvSpPr>
      <dsp:spPr>
        <a:xfrm rot="5400000">
          <a:off x="3337272" y="-324370"/>
          <a:ext cx="795443" cy="5756725"/>
        </a:xfrm>
        <a:prstGeom prst="round2SameRect">
          <a:avLst/>
        </a:prstGeom>
        <a:solidFill>
          <a:schemeClr val="lt2">
            <a:alpha val="90000"/>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8D8886-6A23-4765-83C6-66E1B00A32F2}">
      <dsp:nvSpPr>
        <dsp:cNvPr id="0" name=""/>
        <dsp:cNvSpPr/>
      </dsp:nvSpPr>
      <dsp:spPr>
        <a:xfrm rot="5400000">
          <a:off x="-183563" y="3416595"/>
          <a:ext cx="1223759" cy="856631"/>
        </a:xfrm>
        <a:prstGeom prst="chevron">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sl-SI" sz="700" kern="1200">
              <a:latin typeface="Corbel" panose="020B0503020204020204"/>
            </a:rPr>
            <a:t> Cena</a:t>
          </a:r>
          <a:endParaRPr lang="sl-SI" sz="700" kern="1200"/>
        </a:p>
      </dsp:txBody>
      <dsp:txXfrm rot="-5400000">
        <a:off x="2" y="3661347"/>
        <a:ext cx="856631" cy="367128"/>
      </dsp:txXfrm>
    </dsp:sp>
    <dsp:sp modelId="{8DE00ECE-0ADA-431C-9A45-1D81FD52E587}">
      <dsp:nvSpPr>
        <dsp:cNvPr id="0" name=""/>
        <dsp:cNvSpPr/>
      </dsp:nvSpPr>
      <dsp:spPr>
        <a:xfrm rot="5400000">
          <a:off x="3337272" y="752391"/>
          <a:ext cx="795443" cy="5756725"/>
        </a:xfrm>
        <a:prstGeom prst="round2SameRect">
          <a:avLst/>
        </a:prstGeom>
        <a:solidFill>
          <a:schemeClr val="lt2">
            <a:alpha val="90000"/>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F4E0B-F904-4EE7-8921-F7FC3EB82DF7}">
      <dsp:nvSpPr>
        <dsp:cNvPr id="0" name=""/>
        <dsp:cNvSpPr/>
      </dsp:nvSpPr>
      <dsp:spPr>
        <a:xfrm>
          <a:off x="527957" y="0"/>
          <a:ext cx="1055915" cy="854529"/>
        </a:xfrm>
        <a:prstGeom prst="trapezoid">
          <a:avLst>
            <a:gd name="adj" fmla="val 61783"/>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sl-SI" sz="3800" kern="1200"/>
        </a:p>
      </dsp:txBody>
      <dsp:txXfrm>
        <a:off x="527957" y="0"/>
        <a:ext cx="1055915" cy="854529"/>
      </dsp:txXfrm>
    </dsp:sp>
    <dsp:sp modelId="{3FC1587A-FA22-4F04-9349-0BFA46C83101}">
      <dsp:nvSpPr>
        <dsp:cNvPr id="0" name=""/>
        <dsp:cNvSpPr/>
      </dsp:nvSpPr>
      <dsp:spPr>
        <a:xfrm>
          <a:off x="0" y="854528"/>
          <a:ext cx="2111830" cy="854529"/>
        </a:xfrm>
        <a:prstGeom prst="trapezoid">
          <a:avLst>
            <a:gd name="adj" fmla="val 61783"/>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sl-SI" sz="3800" kern="1200">
              <a:latin typeface="Corbel" panose="020B0503020204020204"/>
            </a:rPr>
            <a:t>postrv</a:t>
          </a:r>
          <a:endParaRPr lang="sl-SI" sz="3800" kern="1200"/>
        </a:p>
      </dsp:txBody>
      <dsp:txXfrm>
        <a:off x="369570" y="854528"/>
        <a:ext cx="1372689" cy="8545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F4E0B-F904-4EE7-8921-F7FC3EB82DF7}">
      <dsp:nvSpPr>
        <dsp:cNvPr id="0" name=""/>
        <dsp:cNvSpPr/>
      </dsp:nvSpPr>
      <dsp:spPr>
        <a:xfrm>
          <a:off x="1031541" y="0"/>
          <a:ext cx="1031541" cy="939800"/>
        </a:xfrm>
        <a:prstGeom prst="trapezoid">
          <a:avLst>
            <a:gd name="adj" fmla="val 54881"/>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sl-SI" sz="2400" kern="1200">
              <a:latin typeface="Corbel" panose="020B0503020204020204"/>
            </a:rPr>
            <a:t>polenta</a:t>
          </a:r>
          <a:endParaRPr lang="sl-SI" sz="2400" kern="1200"/>
        </a:p>
      </dsp:txBody>
      <dsp:txXfrm>
        <a:off x="1031541" y="0"/>
        <a:ext cx="1031541" cy="939800"/>
      </dsp:txXfrm>
    </dsp:sp>
    <dsp:sp modelId="{0B1114FF-1431-454D-91D4-22755C214D28}">
      <dsp:nvSpPr>
        <dsp:cNvPr id="0" name=""/>
        <dsp:cNvSpPr/>
      </dsp:nvSpPr>
      <dsp:spPr>
        <a:xfrm>
          <a:off x="515770" y="939800"/>
          <a:ext cx="2063082" cy="939800"/>
        </a:xfrm>
        <a:prstGeom prst="trapezoid">
          <a:avLst>
            <a:gd name="adj" fmla="val 54881"/>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sl-SI" sz="2400" kern="1200">
              <a:latin typeface="Corbel" panose="020B0503020204020204"/>
            </a:rPr>
            <a:t>Kislo zelje</a:t>
          </a:r>
        </a:p>
      </dsp:txBody>
      <dsp:txXfrm>
        <a:off x="876810" y="939800"/>
        <a:ext cx="1341003" cy="939800"/>
      </dsp:txXfrm>
    </dsp:sp>
    <dsp:sp modelId="{3FC1587A-FA22-4F04-9349-0BFA46C83101}">
      <dsp:nvSpPr>
        <dsp:cNvPr id="0" name=""/>
        <dsp:cNvSpPr/>
      </dsp:nvSpPr>
      <dsp:spPr>
        <a:xfrm>
          <a:off x="0" y="1879600"/>
          <a:ext cx="3094624" cy="939800"/>
        </a:xfrm>
        <a:prstGeom prst="trapezoid">
          <a:avLst>
            <a:gd name="adj" fmla="val 54881"/>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sl-SI" sz="2400" kern="1200">
              <a:latin typeface="Corbel" panose="020B0503020204020204"/>
            </a:rPr>
            <a:t>Kranjska klobasa</a:t>
          </a:r>
          <a:endParaRPr lang="sl-SI" sz="2400" kern="1200"/>
        </a:p>
      </dsp:txBody>
      <dsp:txXfrm>
        <a:off x="541559" y="1879600"/>
        <a:ext cx="2011505" cy="939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F4E0B-F904-4EE7-8921-F7FC3EB82DF7}">
      <dsp:nvSpPr>
        <dsp:cNvPr id="0" name=""/>
        <dsp:cNvSpPr/>
      </dsp:nvSpPr>
      <dsp:spPr>
        <a:xfrm>
          <a:off x="527957" y="0"/>
          <a:ext cx="1055915" cy="854529"/>
        </a:xfrm>
        <a:prstGeom prst="trapezoid">
          <a:avLst>
            <a:gd name="adj" fmla="val 61783"/>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sl-SI" sz="2300" kern="1200"/>
        </a:p>
      </dsp:txBody>
      <dsp:txXfrm>
        <a:off x="527957" y="0"/>
        <a:ext cx="1055915" cy="854529"/>
      </dsp:txXfrm>
    </dsp:sp>
    <dsp:sp modelId="{3FC1587A-FA22-4F04-9349-0BFA46C83101}">
      <dsp:nvSpPr>
        <dsp:cNvPr id="0" name=""/>
        <dsp:cNvSpPr/>
      </dsp:nvSpPr>
      <dsp:spPr>
        <a:xfrm>
          <a:off x="0" y="854528"/>
          <a:ext cx="2111830" cy="854529"/>
        </a:xfrm>
        <a:prstGeom prst="trapezoid">
          <a:avLst>
            <a:gd name="adj" fmla="val 61783"/>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sl-SI" sz="2300" kern="1200">
              <a:latin typeface="Corbel" panose="020B0503020204020204"/>
            </a:rPr>
            <a:t>viljamovka</a:t>
          </a:r>
          <a:endParaRPr lang="sl-SI" sz="2300" kern="1200"/>
        </a:p>
      </dsp:txBody>
      <dsp:txXfrm>
        <a:off x="369570" y="854528"/>
        <a:ext cx="1372689" cy="854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07E5-2B05-4945-B1C4-7C5CB27AC6BC}">
      <dsp:nvSpPr>
        <dsp:cNvPr id="0" name=""/>
        <dsp:cNvSpPr/>
      </dsp:nvSpPr>
      <dsp:spPr>
        <a:xfrm>
          <a:off x="1315452" y="256"/>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r>
            <a:rPr lang="sl-SI" sz="1400" kern="1200">
              <a:latin typeface="Corbel"/>
            </a:rPr>
            <a:t>Sveže sestavine</a:t>
          </a:r>
        </a:p>
        <a:p>
          <a:pPr marL="114300" lvl="1" indent="-114300" algn="l" defTabSz="622300" rtl="0">
            <a:lnSpc>
              <a:spcPct val="90000"/>
            </a:lnSpc>
            <a:spcBef>
              <a:spcPct val="0"/>
            </a:spcBef>
            <a:spcAft>
              <a:spcPct val="15000"/>
            </a:spcAft>
            <a:buChar char="•"/>
          </a:pPr>
          <a:r>
            <a:rPr lang="sl-SI" sz="1400" kern="1200">
              <a:latin typeface="Corbel"/>
            </a:rPr>
            <a:t>Brez bližnjic</a:t>
          </a:r>
        </a:p>
        <a:p>
          <a:pPr marL="114300" lvl="1" indent="-114300" algn="l" defTabSz="622300" rtl="0">
            <a:lnSpc>
              <a:spcPct val="90000"/>
            </a:lnSpc>
            <a:spcBef>
              <a:spcPct val="0"/>
            </a:spcBef>
            <a:spcAft>
              <a:spcPct val="15000"/>
            </a:spcAft>
            <a:buChar char="•"/>
          </a:pPr>
          <a:r>
            <a:rPr lang="sl-SI" sz="1400" kern="1200">
              <a:latin typeface="Corbel"/>
            </a:rPr>
            <a:t>Bio/eko produkti</a:t>
          </a:r>
        </a:p>
      </dsp:txBody>
      <dsp:txXfrm>
        <a:off x="1315452" y="125435"/>
        <a:ext cx="1597642" cy="751074"/>
      </dsp:txXfrm>
    </dsp:sp>
    <dsp:sp modelId="{0E112ED0-9926-4744-BA7B-60F70097F15F}">
      <dsp:nvSpPr>
        <dsp:cNvPr id="0" name=""/>
        <dsp:cNvSpPr/>
      </dsp:nvSpPr>
      <dsp:spPr>
        <a:xfrm>
          <a:off x="0" y="256"/>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panose="020B0503020204020204"/>
            </a:rPr>
            <a:t>Procesirana živila</a:t>
          </a:r>
          <a:endParaRPr lang="sl-SI" sz="1700" kern="1200"/>
        </a:p>
      </dsp:txBody>
      <dsp:txXfrm>
        <a:off x="48886" y="49142"/>
        <a:ext cx="1217680" cy="903660"/>
      </dsp:txXfrm>
    </dsp:sp>
    <dsp:sp modelId="{85EFBD97-6B12-48E2-BDC7-A1E149ED1E9B}">
      <dsp:nvSpPr>
        <dsp:cNvPr id="0" name=""/>
        <dsp:cNvSpPr/>
      </dsp:nvSpPr>
      <dsp:spPr>
        <a:xfrm>
          <a:off x="1315452" y="1101832"/>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r>
            <a:rPr lang="sl-SI" sz="1400" kern="1200">
              <a:latin typeface="Corbel"/>
            </a:rPr>
            <a:t>Minimiziramo </a:t>
          </a:r>
          <a:endParaRPr lang="sl-SI" sz="1400" kern="1200" err="1"/>
        </a:p>
        <a:p>
          <a:pPr marL="114300" lvl="1" indent="-114300" algn="l" defTabSz="622300" rtl="0">
            <a:lnSpc>
              <a:spcPct val="90000"/>
            </a:lnSpc>
            <a:spcBef>
              <a:spcPct val="0"/>
            </a:spcBef>
            <a:spcAft>
              <a:spcPct val="15000"/>
            </a:spcAft>
            <a:buChar char="•"/>
          </a:pPr>
          <a:r>
            <a:rPr lang="sl-SI" sz="1400" kern="1200">
              <a:latin typeface="Corbel"/>
            </a:rPr>
            <a:t>Visoko-kvalitetne rastlinske maščobe</a:t>
          </a:r>
        </a:p>
      </dsp:txBody>
      <dsp:txXfrm>
        <a:off x="1315452" y="1227011"/>
        <a:ext cx="1597642" cy="751074"/>
      </dsp:txXfrm>
    </dsp:sp>
    <dsp:sp modelId="{43C88142-ACCD-4A82-9385-433DA5241C34}">
      <dsp:nvSpPr>
        <dsp:cNvPr id="0" name=""/>
        <dsp:cNvSpPr/>
      </dsp:nvSpPr>
      <dsp:spPr>
        <a:xfrm>
          <a:off x="0" y="1101832"/>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a:rPr>
            <a:t>Živalske maščobe</a:t>
          </a:r>
        </a:p>
      </dsp:txBody>
      <dsp:txXfrm>
        <a:off x="48886" y="1150718"/>
        <a:ext cx="1217680" cy="903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07E5-2B05-4945-B1C4-7C5CB27AC6BC}">
      <dsp:nvSpPr>
        <dsp:cNvPr id="0" name=""/>
        <dsp:cNvSpPr/>
      </dsp:nvSpPr>
      <dsp:spPr>
        <a:xfrm>
          <a:off x="1315452" y="256"/>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rtl="0">
            <a:lnSpc>
              <a:spcPct val="90000"/>
            </a:lnSpc>
            <a:spcBef>
              <a:spcPct val="0"/>
            </a:spcBef>
            <a:spcAft>
              <a:spcPct val="15000"/>
            </a:spcAft>
            <a:buChar char="•"/>
          </a:pPr>
          <a:r>
            <a:rPr lang="sl-SI" sz="1100" kern="1200">
              <a:latin typeface="Corbel"/>
            </a:rPr>
            <a:t>Lokalna in sezonska živila</a:t>
          </a:r>
        </a:p>
        <a:p>
          <a:pPr marL="57150" lvl="1" indent="-57150" algn="l" defTabSz="488950" rtl="0">
            <a:lnSpc>
              <a:spcPct val="90000"/>
            </a:lnSpc>
            <a:spcBef>
              <a:spcPct val="0"/>
            </a:spcBef>
            <a:spcAft>
              <a:spcPct val="15000"/>
            </a:spcAft>
            <a:buChar char="•"/>
          </a:pPr>
          <a:r>
            <a:rPr lang="sl-SI" sz="1100" kern="1200">
              <a:latin typeface="Corbel"/>
            </a:rPr>
            <a:t>Trajnostno pridelana živila</a:t>
          </a:r>
        </a:p>
      </dsp:txBody>
      <dsp:txXfrm>
        <a:off x="1315452" y="125435"/>
        <a:ext cx="1597642" cy="751074"/>
      </dsp:txXfrm>
    </dsp:sp>
    <dsp:sp modelId="{0E112ED0-9926-4744-BA7B-60F70097F15F}">
      <dsp:nvSpPr>
        <dsp:cNvPr id="0" name=""/>
        <dsp:cNvSpPr/>
      </dsp:nvSpPr>
      <dsp:spPr>
        <a:xfrm>
          <a:off x="0" y="256"/>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panose="020B0503020204020204"/>
            </a:rPr>
            <a:t> Živila v visokim ogljičnim odtisom</a:t>
          </a:r>
        </a:p>
      </dsp:txBody>
      <dsp:txXfrm>
        <a:off x="48886" y="49142"/>
        <a:ext cx="1217680" cy="903660"/>
      </dsp:txXfrm>
    </dsp:sp>
    <dsp:sp modelId="{85EFBD97-6B12-48E2-BDC7-A1E149ED1E9B}">
      <dsp:nvSpPr>
        <dsp:cNvPr id="0" name=""/>
        <dsp:cNvSpPr/>
      </dsp:nvSpPr>
      <dsp:spPr>
        <a:xfrm>
          <a:off x="1315452" y="1101832"/>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rtl="0">
            <a:lnSpc>
              <a:spcPct val="90000"/>
            </a:lnSpc>
            <a:spcBef>
              <a:spcPct val="0"/>
            </a:spcBef>
            <a:spcAft>
              <a:spcPct val="15000"/>
            </a:spcAft>
            <a:buChar char="•"/>
          </a:pPr>
          <a:r>
            <a:rPr lang="sl-SI" sz="1100" kern="1200">
              <a:latin typeface="Corbel"/>
            </a:rPr>
            <a:t>Manj cvrtja in kuhanja na visokih temperaturah</a:t>
          </a:r>
        </a:p>
        <a:p>
          <a:pPr marL="57150" lvl="1" indent="-57150" algn="l" defTabSz="488950" rtl="0">
            <a:lnSpc>
              <a:spcPct val="90000"/>
            </a:lnSpc>
            <a:spcBef>
              <a:spcPct val="0"/>
            </a:spcBef>
            <a:spcAft>
              <a:spcPct val="15000"/>
            </a:spcAft>
            <a:buChar char="•"/>
          </a:pPr>
          <a:r>
            <a:rPr lang="sl-SI" sz="1100" kern="1200">
              <a:latin typeface="Corbel"/>
            </a:rPr>
            <a:t>Večji delež surovih produktov</a:t>
          </a:r>
        </a:p>
      </dsp:txBody>
      <dsp:txXfrm>
        <a:off x="1315452" y="1227011"/>
        <a:ext cx="1597642" cy="751074"/>
      </dsp:txXfrm>
    </dsp:sp>
    <dsp:sp modelId="{43C88142-ACCD-4A82-9385-433DA5241C34}">
      <dsp:nvSpPr>
        <dsp:cNvPr id="0" name=""/>
        <dsp:cNvSpPr/>
      </dsp:nvSpPr>
      <dsp:spPr>
        <a:xfrm>
          <a:off x="0" y="1101832"/>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sl-SI" sz="1500" kern="1200">
              <a:latin typeface="Corbel"/>
            </a:rPr>
            <a:t>Priprava hrane</a:t>
          </a:r>
        </a:p>
      </dsp:txBody>
      <dsp:txXfrm>
        <a:off x="48886" y="1150718"/>
        <a:ext cx="1217680" cy="9036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07E5-2B05-4945-B1C4-7C5CB27AC6BC}">
      <dsp:nvSpPr>
        <dsp:cNvPr id="0" name=""/>
        <dsp:cNvSpPr/>
      </dsp:nvSpPr>
      <dsp:spPr>
        <a:xfrm>
          <a:off x="1315452" y="256"/>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rtl="0">
            <a:lnSpc>
              <a:spcPct val="90000"/>
            </a:lnSpc>
            <a:spcBef>
              <a:spcPct val="0"/>
            </a:spcBef>
            <a:spcAft>
              <a:spcPct val="15000"/>
            </a:spcAft>
            <a:buChar char="•"/>
          </a:pPr>
          <a:r>
            <a:rPr lang="sl-SI" sz="1100" kern="1200">
              <a:latin typeface="Corbel"/>
            </a:rPr>
            <a:t>Jed naj stimulira vse čute</a:t>
          </a:r>
        </a:p>
        <a:p>
          <a:pPr marL="57150" lvl="1" indent="-57150" algn="l" defTabSz="488950" rtl="0">
            <a:lnSpc>
              <a:spcPct val="90000"/>
            </a:lnSpc>
            <a:spcBef>
              <a:spcPct val="0"/>
            </a:spcBef>
            <a:spcAft>
              <a:spcPct val="15000"/>
            </a:spcAft>
            <a:buChar char="•"/>
          </a:pPr>
          <a:r>
            <a:rPr lang="sl-SI" sz="1100" kern="1200">
              <a:latin typeface="Corbel"/>
            </a:rPr>
            <a:t>Kulinarična izkušnja naj pusti trajen vtis</a:t>
          </a:r>
        </a:p>
      </dsp:txBody>
      <dsp:txXfrm>
        <a:off x="1315452" y="125435"/>
        <a:ext cx="1597642" cy="751074"/>
      </dsp:txXfrm>
    </dsp:sp>
    <dsp:sp modelId="{0E112ED0-9926-4744-BA7B-60F70097F15F}">
      <dsp:nvSpPr>
        <dsp:cNvPr id="0" name=""/>
        <dsp:cNvSpPr/>
      </dsp:nvSpPr>
      <dsp:spPr>
        <a:xfrm>
          <a:off x="0" y="256"/>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a:rPr>
            <a:t>Kreativnost</a:t>
          </a:r>
        </a:p>
      </dsp:txBody>
      <dsp:txXfrm>
        <a:off x="48886" y="49142"/>
        <a:ext cx="1217680" cy="903660"/>
      </dsp:txXfrm>
    </dsp:sp>
    <dsp:sp modelId="{85EFBD97-6B12-48E2-BDC7-A1E149ED1E9B}">
      <dsp:nvSpPr>
        <dsp:cNvPr id="0" name=""/>
        <dsp:cNvSpPr/>
      </dsp:nvSpPr>
      <dsp:spPr>
        <a:xfrm>
          <a:off x="1315452" y="1101832"/>
          <a:ext cx="1973179" cy="100143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rtl="0">
            <a:lnSpc>
              <a:spcPct val="90000"/>
            </a:lnSpc>
            <a:spcBef>
              <a:spcPct val="0"/>
            </a:spcBef>
            <a:spcAft>
              <a:spcPct val="15000"/>
            </a:spcAft>
            <a:buChar char="•"/>
          </a:pPr>
          <a:r>
            <a:rPr lang="sl-SI" sz="1100" kern="1200">
              <a:latin typeface="Corbel"/>
            </a:rPr>
            <a:t>V ozadju jedi je dobra zgodba</a:t>
          </a:r>
        </a:p>
        <a:p>
          <a:pPr marL="57150" lvl="1" indent="-57150" algn="l" defTabSz="488950" rtl="0">
            <a:lnSpc>
              <a:spcPct val="90000"/>
            </a:lnSpc>
            <a:spcBef>
              <a:spcPct val="0"/>
            </a:spcBef>
            <a:spcAft>
              <a:spcPct val="15000"/>
            </a:spcAft>
            <a:buChar char="•"/>
          </a:pPr>
          <a:r>
            <a:rPr lang="sl-SI" sz="1100" kern="1200">
              <a:latin typeface="Corbel"/>
            </a:rPr>
            <a:t>Zgodba povezuje celoten spekter velnes izkušnje</a:t>
          </a:r>
        </a:p>
      </dsp:txBody>
      <dsp:txXfrm>
        <a:off x="1315452" y="1227011"/>
        <a:ext cx="1597642" cy="751074"/>
      </dsp:txXfrm>
    </dsp:sp>
    <dsp:sp modelId="{43C88142-ACCD-4A82-9385-433DA5241C34}">
      <dsp:nvSpPr>
        <dsp:cNvPr id="0" name=""/>
        <dsp:cNvSpPr/>
      </dsp:nvSpPr>
      <dsp:spPr>
        <a:xfrm>
          <a:off x="0" y="1101832"/>
          <a:ext cx="1315452" cy="1001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sl-SI" sz="1700" kern="1200">
              <a:latin typeface="Corbel"/>
            </a:rPr>
            <a:t>Zgodba</a:t>
          </a:r>
        </a:p>
      </dsp:txBody>
      <dsp:txXfrm>
        <a:off x="48886" y="1150718"/>
        <a:ext cx="1217680" cy="9036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79464-B3F9-4F75-8E26-DB6F37B18F68}">
      <dsp:nvSpPr>
        <dsp:cNvPr id="0" name=""/>
        <dsp:cNvSpPr/>
      </dsp:nvSpPr>
      <dsp:spPr>
        <a:xfrm>
          <a:off x="2719035"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ZAPOMNLJIVOST</a:t>
          </a:r>
        </a:p>
      </dsp:txBody>
      <dsp:txXfrm>
        <a:off x="2719035" y="27398"/>
        <a:ext cx="904130" cy="904130"/>
      </dsp:txXfrm>
    </dsp:sp>
    <dsp:sp modelId="{0690785C-7340-4B79-8587-BD43BD2F9E3E}">
      <dsp:nvSpPr>
        <dsp:cNvPr id="0" name=""/>
        <dsp:cNvSpPr/>
      </dsp:nvSpPr>
      <dsp:spPr>
        <a:xfrm>
          <a:off x="589178" y="879"/>
          <a:ext cx="3393642" cy="3393642"/>
        </a:xfrm>
        <a:prstGeom prst="circularArrow">
          <a:avLst>
            <a:gd name="adj1" fmla="val 5195"/>
            <a:gd name="adj2" fmla="val 335550"/>
            <a:gd name="adj3" fmla="val 21294722"/>
            <a:gd name="adj4" fmla="val 1976494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264AD-ADFF-4D32-BE75-26C60919D673}">
      <dsp:nvSpPr>
        <dsp:cNvPr id="0" name=""/>
        <dsp:cNvSpPr/>
      </dsp:nvSpPr>
      <dsp:spPr>
        <a:xfrm>
          <a:off x="3266058"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GLOBINSKA IZKUŠNJA</a:t>
          </a:r>
        </a:p>
      </dsp:txBody>
      <dsp:txXfrm>
        <a:off x="3266058" y="1710960"/>
        <a:ext cx="904130" cy="904130"/>
      </dsp:txXfrm>
    </dsp:sp>
    <dsp:sp modelId="{FBC74766-CC99-4B3E-BFEA-8C5C95143C19}">
      <dsp:nvSpPr>
        <dsp:cNvPr id="0" name=""/>
        <dsp:cNvSpPr/>
      </dsp:nvSpPr>
      <dsp:spPr>
        <a:xfrm>
          <a:off x="589178" y="879"/>
          <a:ext cx="3393642" cy="3393642"/>
        </a:xfrm>
        <a:prstGeom prst="circularArrow">
          <a:avLst>
            <a:gd name="adj1" fmla="val 5195"/>
            <a:gd name="adj2" fmla="val 335550"/>
            <a:gd name="adj3" fmla="val 4016232"/>
            <a:gd name="adj4" fmla="val 2252024"/>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B7C28-B435-4F55-AA45-B5672D6E7BE9}">
      <dsp:nvSpPr>
        <dsp:cNvPr id="0" name=""/>
        <dsp:cNvSpPr/>
      </dsp:nvSpPr>
      <dsp:spPr>
        <a:xfrm>
          <a:off x="1833934" y="2751459"/>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SPODBUJANJE SANJ</a:t>
          </a:r>
        </a:p>
      </dsp:txBody>
      <dsp:txXfrm>
        <a:off x="1833934" y="2751459"/>
        <a:ext cx="904130" cy="904130"/>
      </dsp:txXfrm>
    </dsp:sp>
    <dsp:sp modelId="{8B30E0E6-9548-4CE0-B2DE-89B24C3E7CF2}">
      <dsp:nvSpPr>
        <dsp:cNvPr id="0" name=""/>
        <dsp:cNvSpPr/>
      </dsp:nvSpPr>
      <dsp:spPr>
        <a:xfrm>
          <a:off x="589178" y="879"/>
          <a:ext cx="3393642" cy="3393642"/>
        </a:xfrm>
        <a:prstGeom prst="circularArrow">
          <a:avLst>
            <a:gd name="adj1" fmla="val 5195"/>
            <a:gd name="adj2" fmla="val 335550"/>
            <a:gd name="adj3" fmla="val 8212426"/>
            <a:gd name="adj4" fmla="val 644821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222E3-95FB-41ED-ACC8-49FF8DC777E9}">
      <dsp:nvSpPr>
        <dsp:cNvPr id="0" name=""/>
        <dsp:cNvSpPr/>
      </dsp:nvSpPr>
      <dsp:spPr>
        <a:xfrm>
          <a:off x="401811"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OPRIJEMLJIVOST</a:t>
          </a:r>
        </a:p>
      </dsp:txBody>
      <dsp:txXfrm>
        <a:off x="401811" y="1710960"/>
        <a:ext cx="904130" cy="904130"/>
      </dsp:txXfrm>
    </dsp:sp>
    <dsp:sp modelId="{3ADE92D0-960E-438D-A2B0-A869339B6236}">
      <dsp:nvSpPr>
        <dsp:cNvPr id="0" name=""/>
        <dsp:cNvSpPr/>
      </dsp:nvSpPr>
      <dsp:spPr>
        <a:xfrm>
          <a:off x="589178" y="879"/>
          <a:ext cx="3393642" cy="3393642"/>
        </a:xfrm>
        <a:prstGeom prst="circularArrow">
          <a:avLst>
            <a:gd name="adj1" fmla="val 5195"/>
            <a:gd name="adj2" fmla="val 335550"/>
            <a:gd name="adj3" fmla="val 12299509"/>
            <a:gd name="adj4" fmla="val 1076972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BDE19-B871-4F03-98A6-E5E1FF8ECA66}">
      <dsp:nvSpPr>
        <dsp:cNvPr id="0" name=""/>
        <dsp:cNvSpPr/>
      </dsp:nvSpPr>
      <dsp:spPr>
        <a:xfrm>
          <a:off x="948833"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POVEČANO ZADOVOLJSTVO</a:t>
          </a:r>
        </a:p>
      </dsp:txBody>
      <dsp:txXfrm>
        <a:off x="948833" y="27398"/>
        <a:ext cx="904130" cy="904130"/>
      </dsp:txXfrm>
    </dsp:sp>
    <dsp:sp modelId="{4577A00F-3711-460F-AFD2-A8D93C7E9D21}">
      <dsp:nvSpPr>
        <dsp:cNvPr id="0" name=""/>
        <dsp:cNvSpPr/>
      </dsp:nvSpPr>
      <dsp:spPr>
        <a:xfrm>
          <a:off x="589178" y="879"/>
          <a:ext cx="3393642" cy="3393642"/>
        </a:xfrm>
        <a:prstGeom prst="circularArrow">
          <a:avLst>
            <a:gd name="adj1" fmla="val 5195"/>
            <a:gd name="adj2" fmla="val 335550"/>
            <a:gd name="adj3" fmla="val 16867216"/>
            <a:gd name="adj4" fmla="val 15197234"/>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79464-B3F9-4F75-8E26-DB6F37B18F68}">
      <dsp:nvSpPr>
        <dsp:cNvPr id="0" name=""/>
        <dsp:cNvSpPr/>
      </dsp:nvSpPr>
      <dsp:spPr>
        <a:xfrm>
          <a:off x="2719035"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PODJETNIŠKA PRILOŽNOST</a:t>
          </a:r>
        </a:p>
      </dsp:txBody>
      <dsp:txXfrm>
        <a:off x="2719035" y="27398"/>
        <a:ext cx="904130" cy="904130"/>
      </dsp:txXfrm>
    </dsp:sp>
    <dsp:sp modelId="{0690785C-7340-4B79-8587-BD43BD2F9E3E}">
      <dsp:nvSpPr>
        <dsp:cNvPr id="0" name=""/>
        <dsp:cNvSpPr/>
      </dsp:nvSpPr>
      <dsp:spPr>
        <a:xfrm>
          <a:off x="589178" y="879"/>
          <a:ext cx="3393642" cy="3393642"/>
        </a:xfrm>
        <a:prstGeom prst="circularArrow">
          <a:avLst>
            <a:gd name="adj1" fmla="val 5195"/>
            <a:gd name="adj2" fmla="val 335550"/>
            <a:gd name="adj3" fmla="val 21294722"/>
            <a:gd name="adj4" fmla="val 1976494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264AD-ADFF-4D32-BE75-26C60919D673}">
      <dsp:nvSpPr>
        <dsp:cNvPr id="0" name=""/>
        <dsp:cNvSpPr/>
      </dsp:nvSpPr>
      <dsp:spPr>
        <a:xfrm>
          <a:off x="3266058"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KONKURENČNA PREDNOST</a:t>
          </a:r>
        </a:p>
      </dsp:txBody>
      <dsp:txXfrm>
        <a:off x="3266058" y="1710960"/>
        <a:ext cx="904130" cy="904130"/>
      </dsp:txXfrm>
    </dsp:sp>
    <dsp:sp modelId="{FBC74766-CC99-4B3E-BFEA-8C5C95143C19}">
      <dsp:nvSpPr>
        <dsp:cNvPr id="0" name=""/>
        <dsp:cNvSpPr/>
      </dsp:nvSpPr>
      <dsp:spPr>
        <a:xfrm>
          <a:off x="589178" y="879"/>
          <a:ext cx="3393642" cy="3393642"/>
        </a:xfrm>
        <a:prstGeom prst="circularArrow">
          <a:avLst>
            <a:gd name="adj1" fmla="val 5195"/>
            <a:gd name="adj2" fmla="val 335550"/>
            <a:gd name="adj3" fmla="val 4016232"/>
            <a:gd name="adj4" fmla="val 2252024"/>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B7C28-B435-4F55-AA45-B5672D6E7BE9}">
      <dsp:nvSpPr>
        <dsp:cNvPr id="0" name=""/>
        <dsp:cNvSpPr/>
      </dsp:nvSpPr>
      <dsp:spPr>
        <a:xfrm>
          <a:off x="1833934" y="2751459"/>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highlight>
                <a:srgbClr val="FFFF00"/>
              </a:highlight>
              <a:latin typeface="Corbel"/>
            </a:rPr>
            <a:t>IZGRADNJA KORPORATIVNE PODOBE</a:t>
          </a:r>
        </a:p>
      </dsp:txBody>
      <dsp:txXfrm>
        <a:off x="1833934" y="2751459"/>
        <a:ext cx="904130" cy="904130"/>
      </dsp:txXfrm>
    </dsp:sp>
    <dsp:sp modelId="{8B30E0E6-9548-4CE0-B2DE-89B24C3E7CF2}">
      <dsp:nvSpPr>
        <dsp:cNvPr id="0" name=""/>
        <dsp:cNvSpPr/>
      </dsp:nvSpPr>
      <dsp:spPr>
        <a:xfrm>
          <a:off x="589178" y="879"/>
          <a:ext cx="3393642" cy="3393642"/>
        </a:xfrm>
        <a:prstGeom prst="circularArrow">
          <a:avLst>
            <a:gd name="adj1" fmla="val 5195"/>
            <a:gd name="adj2" fmla="val 335550"/>
            <a:gd name="adj3" fmla="val 8212426"/>
            <a:gd name="adj4" fmla="val 644821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222E3-95FB-41ED-ACC8-49FF8DC777E9}">
      <dsp:nvSpPr>
        <dsp:cNvPr id="0" name=""/>
        <dsp:cNvSpPr/>
      </dsp:nvSpPr>
      <dsp:spPr>
        <a:xfrm>
          <a:off x="401811"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IDENTITETA</a:t>
          </a:r>
        </a:p>
      </dsp:txBody>
      <dsp:txXfrm>
        <a:off x="401811" y="1710960"/>
        <a:ext cx="904130" cy="904130"/>
      </dsp:txXfrm>
    </dsp:sp>
    <dsp:sp modelId="{3ADE92D0-960E-438D-A2B0-A869339B6236}">
      <dsp:nvSpPr>
        <dsp:cNvPr id="0" name=""/>
        <dsp:cNvSpPr/>
      </dsp:nvSpPr>
      <dsp:spPr>
        <a:xfrm>
          <a:off x="589178" y="879"/>
          <a:ext cx="3393642" cy="3393642"/>
        </a:xfrm>
        <a:prstGeom prst="circularArrow">
          <a:avLst>
            <a:gd name="adj1" fmla="val 5195"/>
            <a:gd name="adj2" fmla="val 335550"/>
            <a:gd name="adj3" fmla="val 12299509"/>
            <a:gd name="adj4" fmla="val 1076972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BDE19-B871-4F03-98A6-E5E1FF8ECA66}">
      <dsp:nvSpPr>
        <dsp:cNvPr id="0" name=""/>
        <dsp:cNvSpPr/>
      </dsp:nvSpPr>
      <dsp:spPr>
        <a:xfrm>
          <a:off x="948833"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sl-SI" sz="900" kern="1200">
              <a:latin typeface="Corbel"/>
            </a:rPr>
            <a:t>KREATIVNOST</a:t>
          </a:r>
        </a:p>
      </dsp:txBody>
      <dsp:txXfrm>
        <a:off x="948833" y="27398"/>
        <a:ext cx="904130" cy="904130"/>
      </dsp:txXfrm>
    </dsp:sp>
    <dsp:sp modelId="{4577A00F-3711-460F-AFD2-A8D93C7E9D21}">
      <dsp:nvSpPr>
        <dsp:cNvPr id="0" name=""/>
        <dsp:cNvSpPr/>
      </dsp:nvSpPr>
      <dsp:spPr>
        <a:xfrm>
          <a:off x="589178" y="879"/>
          <a:ext cx="3393642" cy="3393642"/>
        </a:xfrm>
        <a:prstGeom prst="circularArrow">
          <a:avLst>
            <a:gd name="adj1" fmla="val 5195"/>
            <a:gd name="adj2" fmla="val 335550"/>
            <a:gd name="adj3" fmla="val 16867216"/>
            <a:gd name="adj4" fmla="val 15197234"/>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B5E3-4D8C-40C7-83CA-016AF829BFA3}">
      <dsp:nvSpPr>
        <dsp:cNvPr id="0" name=""/>
        <dsp:cNvSpPr/>
      </dsp:nvSpPr>
      <dsp:spPr>
        <a:xfrm>
          <a:off x="0" y="31653"/>
          <a:ext cx="6655452" cy="1007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rtl="0">
            <a:lnSpc>
              <a:spcPct val="90000"/>
            </a:lnSpc>
            <a:spcBef>
              <a:spcPct val="0"/>
            </a:spcBef>
            <a:spcAft>
              <a:spcPct val="35000"/>
            </a:spcAft>
            <a:buNone/>
          </a:pPr>
          <a:r>
            <a:rPr lang="sl-SI" sz="4200" kern="1200"/>
            <a:t>1.</a:t>
          </a:r>
          <a:r>
            <a:rPr lang="sl-SI" sz="4200" kern="1200">
              <a:latin typeface="Calibri Light" panose="020F0302020204030204"/>
            </a:rPr>
            <a:t> </a:t>
          </a:r>
          <a:r>
            <a:rPr lang="sl-SI" sz="4200" kern="1200"/>
            <a:t> </a:t>
          </a:r>
          <a:r>
            <a:rPr lang="sl-SI" sz="4200" kern="1200">
              <a:latin typeface="Calibri Light" panose="020F0302020204030204"/>
            </a:rPr>
            <a:t>Sporočilo</a:t>
          </a:r>
          <a:endParaRPr lang="sl-SI" sz="4200" kern="1200"/>
        </a:p>
      </dsp:txBody>
      <dsp:txXfrm>
        <a:off x="49176" y="80829"/>
        <a:ext cx="6557100" cy="909018"/>
      </dsp:txXfrm>
    </dsp:sp>
    <dsp:sp modelId="{380EAFEE-2CE5-413B-80D7-2BFDA77E204C}">
      <dsp:nvSpPr>
        <dsp:cNvPr id="0" name=""/>
        <dsp:cNvSpPr/>
      </dsp:nvSpPr>
      <dsp:spPr>
        <a:xfrm>
          <a:off x="0" y="1159983"/>
          <a:ext cx="6655452" cy="1007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sl-SI" sz="4200" kern="1200"/>
            <a:t>2. </a:t>
          </a:r>
          <a:r>
            <a:rPr lang="sl-SI" sz="4200" kern="1200">
              <a:latin typeface="Calibri Light" panose="020F0302020204030204"/>
            </a:rPr>
            <a:t>Konflikt</a:t>
          </a:r>
          <a:endParaRPr lang="sl-SI" sz="4200" kern="1200"/>
        </a:p>
      </dsp:txBody>
      <dsp:txXfrm>
        <a:off x="49176" y="1209159"/>
        <a:ext cx="6557100" cy="909018"/>
      </dsp:txXfrm>
    </dsp:sp>
    <dsp:sp modelId="{0D7242D4-B8BE-455C-B0EC-2F10D8865926}">
      <dsp:nvSpPr>
        <dsp:cNvPr id="0" name=""/>
        <dsp:cNvSpPr/>
      </dsp:nvSpPr>
      <dsp:spPr>
        <a:xfrm>
          <a:off x="0" y="2288313"/>
          <a:ext cx="6655452" cy="1007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sl-SI" sz="4200" kern="1200"/>
            <a:t>3. </a:t>
          </a:r>
          <a:r>
            <a:rPr lang="sl-SI" sz="4200" kern="1200">
              <a:latin typeface="Calibri Light" panose="020F0302020204030204"/>
            </a:rPr>
            <a:t>Liki</a:t>
          </a:r>
          <a:endParaRPr lang="sl-SI" sz="4200" kern="1200"/>
        </a:p>
      </dsp:txBody>
      <dsp:txXfrm>
        <a:off x="49176" y="2337489"/>
        <a:ext cx="6557100" cy="909018"/>
      </dsp:txXfrm>
    </dsp:sp>
    <dsp:sp modelId="{D6D3483B-3F44-4779-A591-68627C2B1353}">
      <dsp:nvSpPr>
        <dsp:cNvPr id="0" name=""/>
        <dsp:cNvSpPr/>
      </dsp:nvSpPr>
      <dsp:spPr>
        <a:xfrm>
          <a:off x="0" y="3416643"/>
          <a:ext cx="6655452" cy="1007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sl-SI" sz="4200" kern="1200"/>
            <a:t>4. </a:t>
          </a:r>
          <a:r>
            <a:rPr lang="sl-SI" sz="4200" kern="1200">
              <a:latin typeface="Calibri Light" panose="020F0302020204030204"/>
            </a:rPr>
            <a:t>Struktura</a:t>
          </a:r>
          <a:endParaRPr lang="sl-SI" sz="4200" kern="1200"/>
        </a:p>
      </dsp:txBody>
      <dsp:txXfrm>
        <a:off x="49176" y="3465819"/>
        <a:ext cx="6557100" cy="9090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B5E3-4D8C-40C7-83CA-016AF829BFA3}">
      <dsp:nvSpPr>
        <dsp:cNvPr id="0" name=""/>
        <dsp:cNvSpPr/>
      </dsp:nvSpPr>
      <dsp:spPr>
        <a:xfrm>
          <a:off x="0" y="765801"/>
          <a:ext cx="7728267" cy="8154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sl-SI" sz="3400" kern="1200">
              <a:latin typeface="Corbel" panose="020B0503020204020204"/>
            </a:rPr>
            <a:t>Ponovni razmislek o sporočilu</a:t>
          </a:r>
        </a:p>
      </dsp:txBody>
      <dsp:txXfrm>
        <a:off x="39809" y="805610"/>
        <a:ext cx="7648649" cy="735872"/>
      </dsp:txXfrm>
    </dsp:sp>
    <dsp:sp modelId="{1DBA9C62-918D-430B-83BF-94427DAE1F75}">
      <dsp:nvSpPr>
        <dsp:cNvPr id="0" name=""/>
        <dsp:cNvSpPr/>
      </dsp:nvSpPr>
      <dsp:spPr>
        <a:xfrm>
          <a:off x="0" y="1679212"/>
          <a:ext cx="7728267" cy="8154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sl-SI" sz="3400" kern="1200">
              <a:latin typeface="Corbel" panose="020B0503020204020204"/>
            </a:rPr>
            <a:t>Oblikovanje sporočila</a:t>
          </a:r>
        </a:p>
      </dsp:txBody>
      <dsp:txXfrm>
        <a:off x="39809" y="1719021"/>
        <a:ext cx="7648649" cy="735872"/>
      </dsp:txXfrm>
    </dsp:sp>
    <dsp:sp modelId="{76DE140E-29BF-41BA-A519-2CD2CDD1A34A}">
      <dsp:nvSpPr>
        <dsp:cNvPr id="0" name=""/>
        <dsp:cNvSpPr/>
      </dsp:nvSpPr>
      <dsp:spPr>
        <a:xfrm>
          <a:off x="0" y="2592622"/>
          <a:ext cx="7728267" cy="8154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sl-SI" sz="3400" kern="1200">
              <a:latin typeface="Corbel" panose="020B0503020204020204"/>
            </a:rPr>
            <a:t>Sporočilo je srce zgodbe</a:t>
          </a:r>
        </a:p>
      </dsp:txBody>
      <dsp:txXfrm>
        <a:off x="39809" y="2632431"/>
        <a:ext cx="7648649" cy="735872"/>
      </dsp:txXfrm>
    </dsp:sp>
    <dsp:sp modelId="{24EF379C-B8CB-4718-BEC6-AB437D0EC43F}">
      <dsp:nvSpPr>
        <dsp:cNvPr id="0" name=""/>
        <dsp:cNvSpPr/>
      </dsp:nvSpPr>
      <dsp:spPr>
        <a:xfrm>
          <a:off x="0" y="3506032"/>
          <a:ext cx="7728267" cy="8154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sl-SI" sz="3400" kern="1200">
              <a:latin typeface="Corbel" panose="020B0503020204020204"/>
            </a:rPr>
            <a:t>Sporočilo = moralno ali ideološko dejanje</a:t>
          </a:r>
        </a:p>
      </dsp:txBody>
      <dsp:txXfrm>
        <a:off x="39809" y="3545841"/>
        <a:ext cx="7648649" cy="7358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B5E3-4D8C-40C7-83CA-016AF829BFA3}">
      <dsp:nvSpPr>
        <dsp:cNvPr id="0" name=""/>
        <dsp:cNvSpPr/>
      </dsp:nvSpPr>
      <dsp:spPr>
        <a:xfrm>
          <a:off x="0" y="713512"/>
          <a:ext cx="7728267" cy="8394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sl-SI" sz="3500" kern="1200">
              <a:latin typeface="Corbel" panose="020B0503020204020204"/>
            </a:rPr>
            <a:t>Konflikt je lahko pozitiven ali negativen</a:t>
          </a:r>
        </a:p>
      </dsp:txBody>
      <dsp:txXfrm>
        <a:off x="40980" y="754492"/>
        <a:ext cx="7646307" cy="757514"/>
      </dsp:txXfrm>
    </dsp:sp>
    <dsp:sp modelId="{1DBA9C62-918D-430B-83BF-94427DAE1F75}">
      <dsp:nvSpPr>
        <dsp:cNvPr id="0" name=""/>
        <dsp:cNvSpPr/>
      </dsp:nvSpPr>
      <dsp:spPr>
        <a:xfrm>
          <a:off x="0" y="1653787"/>
          <a:ext cx="7728267" cy="83947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sl-SI" sz="3500" kern="1200">
              <a:latin typeface="Corbel"/>
            </a:rPr>
            <a:t>Konflikt proizvede napetost</a:t>
          </a:r>
        </a:p>
      </dsp:txBody>
      <dsp:txXfrm>
        <a:off x="40980" y="1694767"/>
        <a:ext cx="7646307" cy="757514"/>
      </dsp:txXfrm>
    </dsp:sp>
    <dsp:sp modelId="{76DE140E-29BF-41BA-A519-2CD2CDD1A34A}">
      <dsp:nvSpPr>
        <dsp:cNvPr id="0" name=""/>
        <dsp:cNvSpPr/>
      </dsp:nvSpPr>
      <dsp:spPr>
        <a:xfrm>
          <a:off x="0" y="2594062"/>
          <a:ext cx="7728267" cy="83947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sl-SI" sz="3500" kern="1200">
              <a:latin typeface="Corbel" panose="020B0503020204020204"/>
            </a:rPr>
            <a:t>Ne pretiravajmo s konfliktom</a:t>
          </a:r>
        </a:p>
      </dsp:txBody>
      <dsp:txXfrm>
        <a:off x="40980" y="2635042"/>
        <a:ext cx="7646307" cy="757514"/>
      </dsp:txXfrm>
    </dsp:sp>
    <dsp:sp modelId="{24EF379C-B8CB-4718-BEC6-AB437D0EC43F}">
      <dsp:nvSpPr>
        <dsp:cNvPr id="0" name=""/>
        <dsp:cNvSpPr/>
      </dsp:nvSpPr>
      <dsp:spPr>
        <a:xfrm>
          <a:off x="0" y="3534336"/>
          <a:ext cx="7728267" cy="83947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sl-SI" sz="3500" kern="1200">
              <a:latin typeface="Corbel" panose="020B0503020204020204"/>
            </a:rPr>
            <a:t>Ohranimo preprostost</a:t>
          </a:r>
        </a:p>
      </dsp:txBody>
      <dsp:txXfrm>
        <a:off x="40980" y="3575316"/>
        <a:ext cx="7646307" cy="75751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58248-2800-4F02-B21D-2FE3A7E8E61D}" type="datetimeFigureOut">
              <a:rPr lang="sl-SI"/>
              <a:t>26.07.2021</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DD75A-D0B2-4A6F-B099-484D794BD992}" type="slidenum">
              <a:rPr lang="sl-SI"/>
              <a:t>‹#›</a:t>
            </a:fld>
            <a:endParaRPr lang="sl-SI"/>
          </a:p>
        </p:txBody>
      </p:sp>
    </p:spTree>
    <p:extLst>
      <p:ext uri="{BB962C8B-B14F-4D97-AF65-F5344CB8AC3E}">
        <p14:creationId xmlns:p14="http://schemas.microsoft.com/office/powerpoint/2010/main" val="388286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cs typeface="Calibri"/>
            </a:endParaRPr>
          </a:p>
        </p:txBody>
      </p:sp>
      <p:sp>
        <p:nvSpPr>
          <p:cNvPr id="4" name="Označba mesta številke diapozitiva 3"/>
          <p:cNvSpPr>
            <a:spLocks noGrp="1"/>
          </p:cNvSpPr>
          <p:nvPr>
            <p:ph type="sldNum" sz="quarter" idx="5"/>
          </p:nvPr>
        </p:nvSpPr>
        <p:spPr/>
        <p:txBody>
          <a:bodyPr/>
          <a:lstStyle/>
          <a:p>
            <a:fld id="{3B2DD75A-D0B2-4A6F-B099-484D794BD992}" type="slidenum">
              <a:rPr lang="sl-SI"/>
              <a:t>38</a:t>
            </a:fld>
            <a:endParaRPr lang="sl-SI"/>
          </a:p>
        </p:txBody>
      </p:sp>
    </p:spTree>
    <p:extLst>
      <p:ext uri="{BB962C8B-B14F-4D97-AF65-F5344CB8AC3E}">
        <p14:creationId xmlns:p14="http://schemas.microsoft.com/office/powerpoint/2010/main" val="117125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cs typeface="Calibri"/>
            </a:endParaRPr>
          </a:p>
        </p:txBody>
      </p:sp>
      <p:sp>
        <p:nvSpPr>
          <p:cNvPr id="4" name="Označba mesta številke diapozitiva 3"/>
          <p:cNvSpPr>
            <a:spLocks noGrp="1"/>
          </p:cNvSpPr>
          <p:nvPr>
            <p:ph type="sldNum" sz="quarter" idx="5"/>
          </p:nvPr>
        </p:nvSpPr>
        <p:spPr/>
        <p:txBody>
          <a:bodyPr/>
          <a:lstStyle/>
          <a:p>
            <a:fld id="{3B2DD75A-D0B2-4A6F-B099-484D794BD992}" type="slidenum">
              <a:rPr lang="sl-SI"/>
              <a:t>39</a:t>
            </a:fld>
            <a:endParaRPr lang="sl-SI"/>
          </a:p>
        </p:txBody>
      </p:sp>
    </p:spTree>
    <p:extLst>
      <p:ext uri="{BB962C8B-B14F-4D97-AF65-F5344CB8AC3E}">
        <p14:creationId xmlns:p14="http://schemas.microsoft.com/office/powerpoint/2010/main" val="228908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3580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744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31820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389431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tx1"/>
                </a:solidFill>
                <a:effectLst/>
                <a:latin typeface="+mn-lt"/>
                <a:ea typeface="+mn-ea"/>
                <a:cs typeface="+mn-cs"/>
                <a:sym typeface="Quattrocento Sans"/>
              </a:rPr>
              <a:t>DETOUR</a:t>
            </a:r>
          </a:p>
          <a:p>
            <a:pPr fontAlgn="base"/>
            <a:r>
              <a:rPr lang="en-IE" sz="4400" b="0" i="0" u="none" strike="noStrike" kern="1200" baseline="0">
                <a:solidFill>
                  <a:schemeClr val="tx1"/>
                </a:solidFill>
                <a:effectLst/>
                <a:latin typeface="+mn-lt"/>
                <a:ea typeface="+mn-ea"/>
                <a:cs typeface="+mn-cs"/>
                <a:sym typeface="Quattrocento Sans"/>
              </a:rPr>
              <a:t>FONT TYPEFACE &amp; SIZE</a:t>
            </a:r>
            <a:endParaRPr lang="en-IE" sz="3600" baseline="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tx1"/>
                </a:solidFill>
                <a:effectLst/>
                <a:latin typeface="+mn-lt"/>
                <a:ea typeface="+mn-ea"/>
                <a:cs typeface="+mn-cs"/>
              </a:rPr>
              <a:t>PLEASE</a:t>
            </a:r>
            <a:r>
              <a:rPr lang="en-IE" sz="3000" b="0" i="0" u="none" strike="noStrike" kern="1200" baseline="0">
                <a:solidFill>
                  <a:schemeClr val="tx1"/>
                </a:solidFill>
                <a:effectLst/>
                <a:latin typeface="+mn-lt"/>
                <a:ea typeface="+mn-ea"/>
                <a:cs typeface="+mn-cs"/>
              </a:rPr>
              <a:t> ENSURE TO KEEP FONTS AS PER THE LAYOUT</a:t>
            </a:r>
            <a:endParaRPr lang="en-IE" sz="3000" b="0" i="0" u="none" strike="noStrike" kern="1200">
              <a:solidFill>
                <a:schemeClr val="tx1"/>
              </a:solidFill>
              <a:effectLst/>
              <a:latin typeface="+mn-lt"/>
              <a:ea typeface="+mn-ea"/>
              <a:cs typeface="+mn-cs"/>
            </a:endParaRPr>
          </a:p>
          <a:p>
            <a:pPr fontAlgn="base"/>
            <a:endParaRPr lang="en-IE" sz="3000" b="0" i="0" u="none" strike="noStrike" kern="120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tx1"/>
                </a:solidFill>
                <a:effectLst/>
                <a:latin typeface="+mn-lt"/>
                <a:ea typeface="+mn-ea"/>
                <a:cs typeface="+mn-cs"/>
              </a:rPr>
              <a:t>48 point </a:t>
            </a:r>
            <a:r>
              <a:rPr lang="en-IE" sz="3000" b="0" i="0" u="none" strike="noStrike" kern="1200" baseline="0">
                <a:solidFill>
                  <a:schemeClr val="tx1"/>
                </a:solidFill>
                <a:effectLst/>
                <a:latin typeface="+mn-lt"/>
                <a:ea typeface="+mn-ea"/>
                <a:cs typeface="+mn-cs"/>
              </a:rPr>
              <a:t> -  </a:t>
            </a:r>
            <a:r>
              <a:rPr lang="en-IE" sz="3000" b="0" i="0" u="none" strike="noStrike" kern="1200">
                <a:solidFill>
                  <a:schemeClr val="tx1"/>
                </a:solidFill>
                <a:effectLst/>
                <a:latin typeface="+mn-lt"/>
                <a:ea typeface="+mn-ea"/>
                <a:cs typeface="+mn-cs"/>
              </a:rPr>
              <a:t>Divider</a:t>
            </a:r>
            <a:r>
              <a:rPr lang="en-IE" sz="3000" b="0" i="0" u="none" strike="noStrike" kern="1200" baseline="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tx1"/>
                </a:solidFill>
                <a:effectLst/>
                <a:latin typeface="+mn-lt"/>
                <a:ea typeface="+mn-ea"/>
                <a:cs typeface="+mn-cs"/>
              </a:rPr>
              <a:t>36 point</a:t>
            </a:r>
            <a:r>
              <a:rPr lang="en-IE" sz="3000" b="0" i="0" u="none" strike="noStrike" kern="1200" baseline="0">
                <a:solidFill>
                  <a:schemeClr val="tx1"/>
                </a:solidFill>
                <a:effectLst/>
                <a:latin typeface="+mn-lt"/>
                <a:ea typeface="+mn-ea"/>
                <a:cs typeface="+mn-cs"/>
              </a:rPr>
              <a:t>  -  </a:t>
            </a:r>
            <a:r>
              <a:rPr lang="en-IE" sz="3000" b="0" i="0" u="none" strike="noStrike" kern="120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tx1"/>
                </a:solidFill>
                <a:effectLst/>
                <a:latin typeface="+mn-lt"/>
                <a:ea typeface="+mn-ea"/>
                <a:cs typeface="+mn-cs"/>
              </a:rPr>
              <a:t>30 point</a:t>
            </a:r>
            <a:r>
              <a:rPr lang="en-IE" sz="3000" b="0" i="0" u="none" strike="noStrike" kern="1200" baseline="0">
                <a:solidFill>
                  <a:schemeClr val="tx1"/>
                </a:solidFill>
                <a:effectLst/>
                <a:latin typeface="+mn-lt"/>
                <a:ea typeface="+mn-ea"/>
                <a:cs typeface="+mn-cs"/>
              </a:rPr>
              <a:t>  -  </a:t>
            </a:r>
            <a:r>
              <a:rPr lang="en-IE" sz="3000" b="0" i="0" u="none" strike="noStrike" kern="120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tx1"/>
                </a:solidFill>
                <a:effectLst/>
                <a:latin typeface="+mn-lt"/>
                <a:ea typeface="+mn-ea"/>
                <a:cs typeface="+mn-cs"/>
              </a:rPr>
              <a:t>	</a:t>
            </a:r>
            <a:r>
              <a:rPr lang="en-IE" sz="3000" b="0" i="0" u="none" strike="noStrike" kern="1200" baseline="0">
                <a:solidFill>
                  <a:schemeClr val="tx1"/>
                </a:solidFill>
                <a:effectLst/>
                <a:latin typeface="+mn-lt"/>
                <a:ea typeface="+mn-ea"/>
                <a:cs typeface="+mn-cs"/>
              </a:rPr>
              <a:t>       </a:t>
            </a:r>
            <a:r>
              <a:rPr lang="en-IE" sz="3000" b="0" i="0" u="none" strike="noStrike" kern="120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tx1"/>
                </a:solidFill>
                <a:effectLst/>
                <a:latin typeface="+mn-lt"/>
                <a:ea typeface="+mn-ea"/>
                <a:cs typeface="+mn-cs"/>
              </a:rPr>
              <a:t>24 point</a:t>
            </a:r>
            <a:r>
              <a:rPr lang="en-IE" sz="3000" b="0" i="0" u="none" strike="noStrike" kern="1200" baseline="0">
                <a:solidFill>
                  <a:schemeClr val="tx1"/>
                </a:solidFill>
                <a:effectLst/>
                <a:latin typeface="+mn-lt"/>
                <a:ea typeface="+mn-ea"/>
                <a:cs typeface="+mn-cs"/>
              </a:rPr>
              <a:t>  -  </a:t>
            </a:r>
            <a:r>
              <a:rPr lang="en-IE" sz="3000" b="0" i="0" u="none" strike="noStrike" kern="1200" baseline="0">
                <a:solidFill>
                  <a:schemeClr val="tx1"/>
                </a:solidFill>
                <a:effectLst/>
                <a:latin typeface="+mn-lt"/>
                <a:ea typeface="Quattrocento Sans"/>
                <a:cs typeface="Quattrocento Sans"/>
                <a:sym typeface="Quattrocento Sans"/>
              </a:rPr>
              <a:t>Main </a:t>
            </a:r>
            <a:r>
              <a:rPr lang="en-IE" sz="3000" b="0" i="0" u="none" strike="noStrike" kern="1200">
                <a:solidFill>
                  <a:schemeClr val="tx1"/>
                </a:solidFill>
                <a:effectLst/>
                <a:latin typeface="+mn-lt"/>
                <a:ea typeface="+mn-ea"/>
                <a:cs typeface="+mn-cs"/>
              </a:rPr>
              <a:t>Text Body </a:t>
            </a:r>
            <a:endParaRPr lang="en-US" sz="3000">
              <a:solidFill>
                <a:schemeClr val="tx1"/>
              </a:solidFill>
            </a:endParaRPr>
          </a:p>
          <a:p>
            <a:pPr fontAlgn="base"/>
            <a:endParaRPr lang="en-IE" sz="3000" b="0" i="0" u="none" strike="noStrike" kern="120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tx1"/>
                </a:solidFill>
                <a:effectLst/>
                <a:latin typeface="+mn-lt"/>
                <a:ea typeface="+mn-ea"/>
                <a:cs typeface="+mn-cs"/>
                <a:sym typeface="Quattrocento Sans"/>
              </a:rPr>
              <a:t>DETOUR </a:t>
            </a:r>
            <a:r>
              <a:rPr lang="en-IE" sz="2400" b="0" i="0" u="none" strike="noStrike" kern="1200" baseline="0">
                <a:solidFill>
                  <a:schemeClr val="tx1"/>
                </a:solidFill>
                <a:effectLst/>
                <a:latin typeface="+mn-lt"/>
                <a:ea typeface="+mn-ea"/>
                <a:cs typeface="+mn-cs"/>
                <a:sym typeface="Quattrocento Sans"/>
              </a:rPr>
              <a:t>PowerPoint is</a:t>
            </a:r>
            <a:r>
              <a:rPr lang="is-IS" sz="2400" b="0" i="0" u="none" strike="noStrike" kern="1200" baseline="0">
                <a:solidFill>
                  <a:schemeClr val="tx1"/>
                </a:solidFill>
                <a:effectLst/>
                <a:latin typeface="+mn-lt"/>
                <a:ea typeface="+mn-ea"/>
                <a:cs typeface="+mn-cs"/>
                <a:sym typeface="Quattrocento Sans"/>
              </a:rPr>
              <a:t>….</a:t>
            </a:r>
            <a:endParaRPr lang="en-IE" sz="2400" b="0" i="0" u="none" strike="noStrike" kern="1200" baseline="0">
              <a:solidFill>
                <a:schemeClr val="tx1"/>
              </a:solidFill>
              <a:effectLst/>
              <a:latin typeface="+mn-lt"/>
              <a:ea typeface="+mn-ea"/>
              <a:cs typeface="+mn-cs"/>
              <a:sym typeface="Quattrocento Sans"/>
            </a:endParaRPr>
          </a:p>
          <a:p>
            <a:pPr fontAlgn="base"/>
            <a:endParaRPr lang="en-IE" sz="2400" b="0" i="0" u="none" strike="noStrike" kern="1200" baseline="0">
              <a:solidFill>
                <a:schemeClr val="tx1"/>
              </a:solidFill>
              <a:effectLst/>
              <a:latin typeface="+mn-lt"/>
              <a:ea typeface="+mn-ea"/>
              <a:cs typeface="+mn-cs"/>
              <a:sym typeface="Quattrocento Sans"/>
            </a:endParaRPr>
          </a:p>
          <a:p>
            <a:pPr fontAlgn="base"/>
            <a:r>
              <a:rPr lang="en-IE" sz="3600" b="1" i="1" baseline="0">
                <a:solidFill>
                  <a:schemeClr val="tx1"/>
                </a:solidFill>
                <a:latin typeface="+mn-lt"/>
                <a:ea typeface="Quattrocento Sans"/>
                <a:cs typeface="Quattrocento Sans"/>
                <a:sym typeface="Quattrocento Sans"/>
              </a:rPr>
              <a:t>Calibri</a:t>
            </a:r>
            <a:endParaRPr lang="en-IE" sz="3600" baseline="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tx1"/>
                </a:solidFill>
                <a:effectLst/>
                <a:latin typeface="+mn-lt"/>
                <a:ea typeface="+mn-ea"/>
                <a:cs typeface="+mn-cs"/>
              </a:rPr>
              <a:t>*** </a:t>
            </a:r>
            <a:r>
              <a:rPr lang="en-IE" sz="2400" b="1" kern="1200">
                <a:solidFill>
                  <a:schemeClr val="tx1"/>
                </a:solidFill>
                <a:effectLst/>
                <a:latin typeface="+mn-lt"/>
                <a:ea typeface="+mn-ea"/>
                <a:cs typeface="+mn-cs"/>
              </a:rPr>
              <a:t>PLEASE DELETE THIS INSTRUCTION SLIDE BEFORE PRESENTING FINAL PRESENTATION </a:t>
            </a:r>
            <a:r>
              <a:rPr lang="en-IE" sz="2400" kern="1200">
                <a:solidFill>
                  <a:schemeClr val="tx1"/>
                </a:solidFill>
                <a:effectLst/>
                <a:latin typeface="+mn-lt"/>
                <a:ea typeface="+mn-ea"/>
                <a:cs typeface="+mn-cs"/>
              </a:rPr>
              <a:t>*** </a:t>
            </a:r>
            <a:endParaRPr lang="en-US" sz="2400" kern="120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tx1"/>
                </a:solidFill>
                <a:latin typeface="+mn-lt"/>
                <a:ea typeface="Quattrocento Sans"/>
                <a:cs typeface="Quattrocento Sans"/>
                <a:sym typeface="Quattrocento Sans"/>
              </a:rPr>
              <a:t>ICONS</a:t>
            </a:r>
            <a:r>
              <a:rPr lang="en-IE" sz="3600" baseline="0">
                <a:solidFill>
                  <a:schemeClr val="tx1"/>
                </a:solidFill>
                <a:latin typeface="+mn-lt"/>
                <a:ea typeface="Quattrocento Sans"/>
                <a:cs typeface="Quattrocento Sans"/>
                <a:sym typeface="Quattrocento Sans"/>
              </a:rPr>
              <a:t> WHICH CAN BE USED WITHIN THE </a:t>
            </a:r>
            <a:r>
              <a:rPr lang="en-IE" sz="3600" b="1" baseline="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tx1"/>
                </a:solidFill>
                <a:latin typeface="+mn-lt"/>
                <a:ea typeface="Quattrocento Sans"/>
                <a:cs typeface="Quattrocento Sans"/>
                <a:sym typeface="Quattrocento Sans"/>
              </a:rPr>
              <a:t>Resize them without losing quality.</a:t>
            </a:r>
            <a:r>
              <a:rPr lang="en-IE" sz="2400" i="1" baseline="0">
                <a:solidFill>
                  <a:schemeClr val="tx1"/>
                </a:solidFill>
                <a:latin typeface="+mn-lt"/>
                <a:ea typeface="Quattrocento Sans"/>
                <a:cs typeface="Quattrocento Sans"/>
                <a:sym typeface="Quattrocento Sans"/>
              </a:rPr>
              <a:t> </a:t>
            </a:r>
            <a:r>
              <a:rPr lang="en-IE" sz="2400" i="1">
                <a:solidFill>
                  <a:schemeClr val="tx1"/>
                </a:solidFill>
                <a:latin typeface="+mn-lt"/>
                <a:ea typeface="Quattrocento Sans"/>
                <a:cs typeface="Quattrocento Sans"/>
                <a:sym typeface="Quattrocento Sans"/>
              </a:rPr>
              <a:t> Change line colour, width and style.</a:t>
            </a:r>
            <a:r>
              <a:rPr lang="en-IE" sz="2400" i="1" baseline="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tx1"/>
                </a:solidFill>
                <a:effectLst/>
                <a:latin typeface="+mn-lt"/>
                <a:ea typeface="+mn-ea"/>
                <a:cs typeface="+mn-cs"/>
              </a:rPr>
              <a:t>*** </a:t>
            </a:r>
            <a:r>
              <a:rPr lang="en-IE" sz="2400" b="1" kern="1200">
                <a:solidFill>
                  <a:schemeClr val="tx1"/>
                </a:solidFill>
                <a:effectLst/>
                <a:latin typeface="+mn-lt"/>
                <a:ea typeface="+mn-ea"/>
                <a:cs typeface="+mn-cs"/>
              </a:rPr>
              <a:t>PLEASE DELETE THIS INSTRUCTION SLIDE BEFORE PRESENTING FINAL PRESENTATION </a:t>
            </a:r>
            <a:r>
              <a:rPr lang="en-IE" sz="2400" kern="1200">
                <a:solidFill>
                  <a:schemeClr val="tx1"/>
                </a:solidFill>
                <a:effectLst/>
                <a:latin typeface="+mn-lt"/>
                <a:ea typeface="+mn-ea"/>
                <a:cs typeface="+mn-cs"/>
              </a:rPr>
              <a:t>*** </a:t>
            </a:r>
            <a:endParaRPr lang="en-US" sz="2400" kern="120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13629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8217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1552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a:t>TITLE</a:t>
            </a:r>
          </a:p>
        </p:txBody>
      </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4" y="12700"/>
            <a:ext cx="6902683"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927725" y="1013767"/>
            <a:ext cx="3104978" cy="697353"/>
          </a:xfrm>
        </p:spPr>
        <p:txBody>
          <a:bodyPr anchor="ctr">
            <a:noAutofit/>
          </a:bodyPr>
          <a:lstStyle>
            <a:lvl1pPr marL="0" indent="0" algn="l">
              <a:buNone/>
              <a:defRPr sz="5400" baseline="0">
                <a:solidFill>
                  <a:schemeClr val="tx1"/>
                </a:solidFill>
                <a:latin typeface="+mn-lt"/>
              </a:defRPr>
            </a:lvl1pPr>
          </a:lstStyle>
          <a:p>
            <a:pPr lvl="0"/>
            <a:r>
              <a:rPr lang="en-US"/>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927725" y="18091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052909" y="4129625"/>
            <a:ext cx="2812464" cy="323455"/>
          </a:xfrm>
        </p:spPr>
        <p:txBody>
          <a:bodyPr anchor="t">
            <a:normAutofit/>
          </a:bodyPr>
          <a:lstStyle>
            <a:lvl1pPr marL="0" indent="0">
              <a:buNone/>
              <a:defRPr sz="1600">
                <a:solidFill>
                  <a:schemeClr val="tx1"/>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052909" y="4675556"/>
            <a:ext cx="2812464" cy="323455"/>
          </a:xfrm>
        </p:spPr>
        <p:txBody>
          <a:bodyPr anchor="t">
            <a:normAutofit/>
          </a:bodyPr>
          <a:lstStyle>
            <a:lvl1pPr marL="0" indent="0">
              <a:buNone/>
              <a:defRPr sz="1600">
                <a:solidFill>
                  <a:schemeClr val="tx1"/>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052909" y="5242495"/>
            <a:ext cx="2812464" cy="323455"/>
          </a:xfrm>
        </p:spPr>
        <p:txBody>
          <a:bodyPr anchor="t">
            <a:normAutofit/>
          </a:bodyPr>
          <a:lstStyle>
            <a:lvl1pPr marL="0" indent="0">
              <a:buNone/>
              <a:defRPr sz="1600">
                <a:solidFill>
                  <a:schemeClr val="tx1"/>
                </a:solidFill>
              </a:defRPr>
            </a:lvl1pPr>
          </a:lstStyle>
          <a:p>
            <a:pPr lvl="0"/>
            <a:r>
              <a:rPr lang="en-US"/>
              <a:t>Text 1</a:t>
            </a:r>
          </a:p>
        </p:txBody>
      </p:sp>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2"/>
          <a:stretch>
            <a:fillRect/>
          </a:stretch>
        </p:blipFill>
        <p:spPr>
          <a:xfrm>
            <a:off x="-10844" y="657548"/>
            <a:ext cx="5639747" cy="2004208"/>
          </a:xfrm>
          <a:prstGeom prst="rect">
            <a:avLst/>
          </a:prstGeom>
        </p:spPr>
      </p:pic>
      <p:sp>
        <p:nvSpPr>
          <p:cNvPr id="12" name="Text Box 15">
            <a:extLst>
              <a:ext uri="{FF2B5EF4-FFF2-40B4-BE49-F238E27FC236}">
                <a16:creationId xmlns:a16="http://schemas.microsoft.com/office/drawing/2014/main" id="{9C039BE5-EBAE-A848-8772-423AA652624E}"/>
              </a:ext>
            </a:extLst>
          </p:cNvPr>
          <p:cNvSpPr txBox="1"/>
          <p:nvPr userDrawn="1"/>
        </p:nvSpPr>
        <p:spPr>
          <a:xfrm>
            <a:off x="2257427" y="5749926"/>
            <a:ext cx="4369063" cy="523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00" kern="1200">
                <a:solidFill>
                  <a:schemeClr val="tx1"/>
                </a:solidFill>
                <a:effectLst/>
                <a:latin typeface="+mn-lt"/>
                <a:ea typeface="+mn-ea"/>
                <a:cs typeface="+mn-cs"/>
              </a:rPr>
              <a:t>This project has been funded with support from the European Commission. This publication [communication] reflects the views only of the author, and the Commission cannot be </a:t>
            </a:r>
            <a:r>
              <a:rPr lang="en-US" sz="900" kern="1200">
                <a:solidFill>
                  <a:schemeClr val="tx1"/>
                </a:solidFill>
                <a:effectLst/>
                <a:latin typeface="+mn-lt"/>
                <a:ea typeface="+mn-ea"/>
                <a:cs typeface="+mn-cs"/>
              </a:rPr>
              <a:t>held</a:t>
            </a:r>
            <a:r>
              <a:rPr lang="en-US" sz="1000" kern="1200">
                <a:solidFill>
                  <a:schemeClr val="tx1"/>
                </a:solidFill>
                <a:effectLst/>
                <a:latin typeface="+mn-lt"/>
                <a:ea typeface="+mn-ea"/>
                <a:cs typeface="+mn-cs"/>
              </a:rPr>
              <a:t> responsible for any use, which may be made of the information contained therein 2019-1-UK01-KA202-061904</a:t>
            </a:r>
            <a:endParaRPr lang="en-IE" sz="1000" kern="1200">
              <a:solidFill>
                <a:schemeClr val="tx1"/>
              </a:solidFill>
              <a:effectLst/>
              <a:latin typeface="+mn-lt"/>
              <a:ea typeface="+mn-ea"/>
              <a:cs typeface="+mn-cs"/>
            </a:endParaRPr>
          </a:p>
        </p:txBody>
      </p:sp>
      <p:sp>
        <p:nvSpPr>
          <p:cNvPr id="2" name="Rectangle 1">
            <a:extLst>
              <a:ext uri="{FF2B5EF4-FFF2-40B4-BE49-F238E27FC236}">
                <a16:creationId xmlns:a16="http://schemas.microsoft.com/office/drawing/2014/main" id="{3E2BDC00-289F-1A4C-BC42-1FC46F3632AA}"/>
              </a:ext>
            </a:extLst>
          </p:cNvPr>
          <p:cNvSpPr/>
          <p:nvPr userDrawn="1"/>
        </p:nvSpPr>
        <p:spPr>
          <a:xfrm>
            <a:off x="-10844" y="5749926"/>
            <a:ext cx="2125662" cy="72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A437A9-1A48-4445-B0BE-8F4EF3221CC5}"/>
              </a:ext>
            </a:extLst>
          </p:cNvPr>
          <p:cNvPicPr>
            <a:picLocks noChangeAspect="1"/>
          </p:cNvPicPr>
          <p:nvPr userDrawn="1"/>
        </p:nvPicPr>
        <p:blipFill>
          <a:blip r:embed="rId3"/>
          <a:stretch>
            <a:fillRect/>
          </a:stretch>
        </p:blipFill>
        <p:spPr>
          <a:xfrm>
            <a:off x="19318" y="5833592"/>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7/26/2021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4031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7/26/2021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7734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7/26/2021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707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19533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7/26/2021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918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7/26/2021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6661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7/26/2021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81574533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hyperlink" Target="https://www.researchgate.net/publication/343057513_A_view_on_culinary_tourism_-case_study_of_Catania_Italy"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2.xml"/><Relationship Id="rId1" Type="http://schemas.openxmlformats.org/officeDocument/2006/relationships/video" Target="https://www.youtube.com/embed/-eyROTdBUs4?start=697&amp;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atwith.com/" TargetMode="External"/><Relationship Id="rId1" Type="http://schemas.openxmlformats.org/officeDocument/2006/relationships/slideLayout" Target="../slideLayouts/slideLayout30.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2.xml"/><Relationship Id="rId1" Type="http://schemas.openxmlformats.org/officeDocument/2006/relationships/video" Target="https://www.youtube.com/embed/OFDBxE4h0b8?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53.pn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4.xml"/><Relationship Id="rId1" Type="http://schemas.openxmlformats.org/officeDocument/2006/relationships/video" Target="https://www.youtube.com/embed/LPswtijqF8c?feature=oembed" TargetMode="Externa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2.xml"/><Relationship Id="rId1" Type="http://schemas.openxmlformats.org/officeDocument/2006/relationships/video" Target="https://www.youtube.com/embed/Ez5yS4Q5ASA?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8.xml"/><Relationship Id="rId7" Type="http://schemas.openxmlformats.org/officeDocument/2006/relationships/image" Target="../media/image58.png"/><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5.png"/><Relationship Id="rId7" Type="http://schemas.openxmlformats.org/officeDocument/2006/relationships/diagramQuickStyle" Target="../diagrams/quickStyle9.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59.png"/><Relationship Id="rId4" Type="http://schemas.openxmlformats.org/officeDocument/2006/relationships/image" Target="../media/image26.svg"/><Relationship Id="rId9" Type="http://schemas.microsoft.com/office/2007/relationships/diagramDrawing" Target="../diagrams/drawing9.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5.png"/><Relationship Id="rId7" Type="http://schemas.openxmlformats.org/officeDocument/2006/relationships/diagramQuickStyle" Target="../diagrams/quickStyle10.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60.png"/><Relationship Id="rId4" Type="http://schemas.openxmlformats.org/officeDocument/2006/relationships/image" Target="../media/image26.svg"/><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6.svg"/><Relationship Id="rId7" Type="http://schemas.openxmlformats.org/officeDocument/2006/relationships/diagramColors" Target="../diagrams/colors11.xml"/><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3.xml"/><Relationship Id="rId1" Type="http://schemas.openxmlformats.org/officeDocument/2006/relationships/video" Target="https://www.youtube.com/embed/zPz3TJHLnnA?feature=oembed"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diagramLayout" Target="../diagrams/layout13.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diagramData" Target="../diagrams/data13.xml"/><Relationship Id="rId16" Type="http://schemas.openxmlformats.org/officeDocument/2006/relationships/image" Target="../media/image26.svg"/><Relationship Id="rId1" Type="http://schemas.openxmlformats.org/officeDocument/2006/relationships/slideLayout" Target="../slideLayouts/slideLayout17.xml"/><Relationship Id="rId6" Type="http://schemas.microsoft.com/office/2007/relationships/diagramDrawing" Target="../diagrams/drawing13.xml"/><Relationship Id="rId11" Type="http://schemas.openxmlformats.org/officeDocument/2006/relationships/image" Target="../media/image67.png"/><Relationship Id="rId5" Type="http://schemas.openxmlformats.org/officeDocument/2006/relationships/diagramColors" Target="../diagrams/colors13.xml"/><Relationship Id="rId15" Type="http://schemas.openxmlformats.org/officeDocument/2006/relationships/image" Target="../media/image25.png"/><Relationship Id="rId10" Type="http://schemas.openxmlformats.org/officeDocument/2006/relationships/image" Target="../media/image66.svg"/><Relationship Id="rId4" Type="http://schemas.openxmlformats.org/officeDocument/2006/relationships/diagramQuickStyle" Target="../diagrams/quickStyle13.xml"/><Relationship Id="rId9" Type="http://schemas.openxmlformats.org/officeDocument/2006/relationships/image" Target="../media/image65.png"/><Relationship Id="rId14" Type="http://schemas.openxmlformats.org/officeDocument/2006/relationships/image" Target="../media/image70.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doppler.si/?lang=en"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youtube.com/watch?v=swdGkYIhFkU"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youtube.com/watch?v=gSCw40PVur8" TargetMode="Externa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s://www.agreenerfestival.com/wp-content/uploads/pdfs/GOOD_FOOD_stallholder_guide.pdf"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80.png"/><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image" Target="../media/image82.pn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image" Target="../media/image81.png"/><Relationship Id="rId16" Type="http://schemas.openxmlformats.org/officeDocument/2006/relationships/diagramColors" Target="../diagrams/colors18.xml"/><Relationship Id="rId1" Type="http://schemas.openxmlformats.org/officeDocument/2006/relationships/slideLayout" Target="../slideLayouts/slideLayout1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19" Type="http://schemas.openxmlformats.org/officeDocument/2006/relationships/image" Target="../media/image83.svg"/><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hyperlink" Target="https://theculturetrip.com/europe/the-netherlands/articles/the-story-behind-amsterdams-food-evolution/" TargetMode="External"/><Relationship Id="rId7" Type="http://schemas.openxmlformats.org/officeDocument/2006/relationships/image" Target="../media/image91.svg"/><Relationship Id="rId2" Type="http://schemas.openxmlformats.org/officeDocument/2006/relationships/hyperlink" Target="https://www.grin.com/document/412979v" TargetMode="External"/><Relationship Id="rId1" Type="http://schemas.openxmlformats.org/officeDocument/2006/relationships/slideLayout" Target="../slideLayouts/slideLayout31.xml"/><Relationship Id="rId6" Type="http://schemas.openxmlformats.org/officeDocument/2006/relationships/image" Target="../media/image90.png"/><Relationship Id="rId5" Type="http://schemas.openxmlformats.org/officeDocument/2006/relationships/hyperlink" Target="https://erikwolf.medium.com/top-culinary-tourism-trends-in-2020-c3819f7037fe" TargetMode="External"/><Relationship Id="rId4" Type="http://schemas.openxmlformats.org/officeDocument/2006/relationships/hyperlink" Target="https://destinationdeluxe.com/waldhotel-colour-cuisine-healthy-balanced-die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612955" y="3756311"/>
            <a:ext cx="7555025" cy="1539295"/>
          </a:xfrm>
        </p:spPr>
        <p:txBody>
          <a:bodyPr vert="horz" lIns="91440" tIns="45720" rIns="91440" bIns="45720" rtlCol="0" anchor="t">
            <a:noAutofit/>
          </a:bodyPr>
          <a:lstStyle/>
          <a:p>
            <a:r>
              <a:rPr lang="en-US" err="1">
                <a:solidFill>
                  <a:schemeClr val="bg1"/>
                </a:solidFill>
                <a:cs typeface="Calibri"/>
              </a:rPr>
              <a:t>Zgodbarjenje</a:t>
            </a:r>
            <a:r>
              <a:rPr lang="en-US">
                <a:solidFill>
                  <a:schemeClr val="bg1"/>
                </a:solidFill>
                <a:cs typeface="Calibri"/>
              </a:rPr>
              <a:t> v </a:t>
            </a:r>
            <a:r>
              <a:rPr lang="en-US" err="1">
                <a:solidFill>
                  <a:schemeClr val="bg1"/>
                </a:solidFill>
                <a:cs typeface="Calibri"/>
              </a:rPr>
              <a:t>gastronomskem</a:t>
            </a:r>
            <a:r>
              <a:rPr lang="en-US">
                <a:solidFill>
                  <a:schemeClr val="bg1"/>
                </a:solidFill>
                <a:cs typeface="Calibri"/>
              </a:rPr>
              <a:t> </a:t>
            </a:r>
            <a:r>
              <a:rPr lang="en-US" err="1">
                <a:solidFill>
                  <a:schemeClr val="bg1"/>
                </a:solidFill>
                <a:cs typeface="Calibri"/>
              </a:rPr>
              <a:t>turizmu</a:t>
            </a:r>
          </a:p>
          <a:p>
            <a:r>
              <a:rPr lang="en-US">
                <a:cs typeface="Calibri"/>
              </a:rPr>
              <a:t>Modul VI</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475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140D18B3-2303-4433-ACC2-AEBB3571313B}"/>
              </a:ext>
            </a:extLst>
          </p:cNvPr>
          <p:cNvSpPr>
            <a:spLocks noGrp="1"/>
          </p:cNvSpPr>
          <p:nvPr>
            <p:ph type="body" sz="quarter" idx="13"/>
          </p:nvPr>
        </p:nvSpPr>
        <p:spPr>
          <a:xfrm>
            <a:off x="388093" y="936395"/>
            <a:ext cx="3424252" cy="3297980"/>
          </a:xfrm>
        </p:spPr>
        <p:txBody>
          <a:bodyPr vert="horz" lIns="91440" tIns="45720" rIns="91440" bIns="45720" rtlCol="0" anchor="t">
            <a:normAutofit fontScale="85000" lnSpcReduction="20000"/>
          </a:bodyPr>
          <a:lstStyle/>
          <a:p>
            <a:r>
              <a:rPr lang="en-US"/>
              <a:t>Kulinarični turizem je potovanje z namenom </a:t>
            </a:r>
            <a:endParaRPr lang="sl-SI" b="0"/>
          </a:p>
          <a:p>
            <a:r>
              <a:rPr lang="en-US" dirty="0"/>
              <a:t>spoznavanja </a:t>
            </a:r>
            <a:r>
              <a:rPr lang="en-US"/>
              <a:t>okusov destinacije, </a:t>
            </a:r>
            <a:endParaRPr lang="sl-SI" b="0"/>
          </a:p>
          <a:p>
            <a:r>
              <a:rPr lang="en-US" dirty="0"/>
              <a:t>da doživimo njen avtentični </a:t>
            </a:r>
            <a:r>
              <a:rPr lang="en-US"/>
              <a:t>karakter. </a:t>
            </a:r>
            <a:r>
              <a:rPr lang="sl-SI" dirty="0"/>
              <a:t> </a:t>
            </a:r>
            <a:endParaRPr lang="sl-SI" b="0">
              <a:cs typeface="Calibri"/>
            </a:endParaRPr>
          </a:p>
          <a:p>
            <a:r>
              <a:rPr lang="sl-SI" sz="1900" b="0"/>
              <a:t>(</a:t>
            </a:r>
            <a:r>
              <a:rPr lang="sl-SI" sz="1900" b="0" err="1"/>
              <a:t>World</a:t>
            </a:r>
            <a:r>
              <a:rPr lang="sl-SI" sz="1900" b="0" dirty="0"/>
              <a:t> </a:t>
            </a:r>
            <a:r>
              <a:rPr lang="sl-SI" sz="1900" b="0" err="1"/>
              <a:t>food</a:t>
            </a:r>
            <a:r>
              <a:rPr lang="sl-SI" sz="1900" b="0" dirty="0"/>
              <a:t> </a:t>
            </a:r>
            <a:r>
              <a:rPr lang="sl-SI" sz="1900" b="0" err="1"/>
              <a:t>travel</a:t>
            </a:r>
            <a:r>
              <a:rPr lang="sl-SI" sz="1900" b="0" dirty="0"/>
              <a:t> </a:t>
            </a:r>
            <a:r>
              <a:rPr lang="sl-SI" sz="1900" b="0" err="1"/>
              <a:t>association</a:t>
            </a:r>
            <a:r>
              <a:rPr lang="sl-SI" sz="1900" b="0"/>
              <a:t>)</a:t>
            </a:r>
            <a:endParaRPr lang="en-US" sz="1900" b="0"/>
          </a:p>
          <a:p>
            <a:endParaRPr lang="sl-SI"/>
          </a:p>
        </p:txBody>
      </p:sp>
      <p:sp>
        <p:nvSpPr>
          <p:cNvPr id="5" name="Označba mesta besedila 4">
            <a:extLst>
              <a:ext uri="{FF2B5EF4-FFF2-40B4-BE49-F238E27FC236}">
                <a16:creationId xmlns:a16="http://schemas.microsoft.com/office/drawing/2014/main" id="{411C6F48-E3BA-4D25-B3F1-3E30A89784BF}"/>
              </a:ext>
            </a:extLst>
          </p:cNvPr>
          <p:cNvSpPr>
            <a:spLocks noGrp="1"/>
          </p:cNvSpPr>
          <p:nvPr>
            <p:ph type="body" sz="quarter" idx="14"/>
          </p:nvPr>
        </p:nvSpPr>
        <p:spPr/>
        <p:txBody>
          <a:bodyPr/>
          <a:lstStyle/>
          <a:p>
            <a:endParaRPr lang="sl-SI"/>
          </a:p>
        </p:txBody>
      </p:sp>
      <p:pic>
        <p:nvPicPr>
          <p:cNvPr id="6" name="Slika 6">
            <a:extLst>
              <a:ext uri="{FF2B5EF4-FFF2-40B4-BE49-F238E27FC236}">
                <a16:creationId xmlns:a16="http://schemas.microsoft.com/office/drawing/2014/main" id="{BBCAD17F-842D-4F71-8FD9-4561BB8108F2}"/>
              </a:ext>
            </a:extLst>
          </p:cNvPr>
          <p:cNvPicPr>
            <a:picLocks noGrp="1" noChangeAspect="1"/>
          </p:cNvPicPr>
          <p:nvPr>
            <p:ph type="pic" sz="quarter" idx="19"/>
          </p:nvPr>
        </p:nvPicPr>
        <p:blipFill rotWithShape="1">
          <a:blip r:embed="rId2"/>
          <a:srcRect l="10783" t="5860" r="10013" b="6049"/>
          <a:stretch/>
        </p:blipFill>
        <p:spPr>
          <a:xfrm>
            <a:off x="3976301" y="457199"/>
            <a:ext cx="6269798" cy="4731946"/>
          </a:xfrm>
        </p:spPr>
      </p:pic>
    </p:spTree>
    <p:extLst>
      <p:ext uri="{BB962C8B-B14F-4D97-AF65-F5344CB8AC3E}">
        <p14:creationId xmlns:p14="http://schemas.microsoft.com/office/powerpoint/2010/main" val="926854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2B808E-6A76-3049-A422-31CDB7828DAE}"/>
              </a:ext>
            </a:extLst>
          </p:cNvPr>
          <p:cNvSpPr>
            <a:spLocks noGrp="1"/>
          </p:cNvSpPr>
          <p:nvPr>
            <p:ph type="body" sz="quarter" idx="15"/>
          </p:nvPr>
        </p:nvSpPr>
        <p:spPr>
          <a:xfrm>
            <a:off x="455904" y="409067"/>
            <a:ext cx="6808496" cy="1459693"/>
          </a:xfrm>
        </p:spPr>
        <p:txBody>
          <a:bodyPr vert="horz" lIns="91440" tIns="45720" rIns="91440" bIns="45720" rtlCol="0" anchor="t">
            <a:normAutofit lnSpcReduction="10000"/>
          </a:bodyPr>
          <a:lstStyle/>
          <a:p>
            <a:r>
              <a:rPr lang="sl-SI"/>
              <a:t>Analiza pričakovanj gosta v segmentu gastronomskega turizma</a:t>
            </a:r>
            <a:endParaRPr lang="sl-SI">
              <a:cs typeface="Calibri"/>
            </a:endParaRPr>
          </a:p>
        </p:txBody>
      </p:sp>
      <p:sp>
        <p:nvSpPr>
          <p:cNvPr id="5" name="Text Placeholder 4">
            <a:extLst>
              <a:ext uri="{FF2B5EF4-FFF2-40B4-BE49-F238E27FC236}">
                <a16:creationId xmlns:a16="http://schemas.microsoft.com/office/drawing/2014/main" id="{12269832-24E6-B244-96D4-6924DA4373E5}"/>
              </a:ext>
            </a:extLst>
          </p:cNvPr>
          <p:cNvSpPr>
            <a:spLocks noGrp="1"/>
          </p:cNvSpPr>
          <p:nvPr>
            <p:ph type="body" sz="quarter" idx="16"/>
          </p:nvPr>
        </p:nvSpPr>
        <p:spPr/>
        <p:txBody>
          <a:bodyPr vert="horz" lIns="91440" tIns="45720" rIns="91440" bIns="45720" rtlCol="0" anchor="t">
            <a:noAutofit/>
          </a:bodyPr>
          <a:lstStyle/>
          <a:p>
            <a:endParaRPr lang="sl-SI">
              <a:cs typeface="Calibri"/>
            </a:endParaRPr>
          </a:p>
          <a:p>
            <a:endParaRPr lang="en-US"/>
          </a:p>
        </p:txBody>
      </p:sp>
      <p:pic>
        <p:nvPicPr>
          <p:cNvPr id="9" name="Slika 9" descr="Slika, ki vsebuje besede oseba, hrana, notranji, pripravljanje&#10;&#10;Opis je samodejno ustvarjen">
            <a:extLst>
              <a:ext uri="{FF2B5EF4-FFF2-40B4-BE49-F238E27FC236}">
                <a16:creationId xmlns:a16="http://schemas.microsoft.com/office/drawing/2014/main" id="{9C1B0DBA-35EC-4A04-BEBE-2EDD4A81EF91}"/>
              </a:ext>
            </a:extLst>
          </p:cNvPr>
          <p:cNvPicPr>
            <a:picLocks noGrp="1" noChangeAspect="1"/>
          </p:cNvPicPr>
          <p:nvPr>
            <p:ph type="pic" sz="quarter" idx="19"/>
          </p:nvPr>
        </p:nvPicPr>
        <p:blipFill rotWithShape="1">
          <a:blip r:embed="rId2"/>
          <a:srcRect l="8764" r="8764"/>
          <a:stretch/>
        </p:blipFill>
        <p:spPr>
          <a:xfrm>
            <a:off x="8014048" y="2888383"/>
            <a:ext cx="3879763" cy="2910382"/>
          </a:xfrm>
        </p:spPr>
      </p:pic>
      <p:sp>
        <p:nvSpPr>
          <p:cNvPr id="3" name="Označba mesta slike 2">
            <a:extLst>
              <a:ext uri="{FF2B5EF4-FFF2-40B4-BE49-F238E27FC236}">
                <a16:creationId xmlns:a16="http://schemas.microsoft.com/office/drawing/2014/main" id="{8F9AB066-8A7C-4AD8-BB3E-406449D06D6B}"/>
              </a:ext>
            </a:extLst>
          </p:cNvPr>
          <p:cNvSpPr>
            <a:spLocks noGrp="1"/>
          </p:cNvSpPr>
          <p:nvPr>
            <p:ph type="pic" sz="quarter" idx="24"/>
          </p:nvPr>
        </p:nvSpPr>
        <p:spPr/>
      </p:sp>
      <p:sp>
        <p:nvSpPr>
          <p:cNvPr id="6" name="Označba mesta slike 5">
            <a:extLst>
              <a:ext uri="{FF2B5EF4-FFF2-40B4-BE49-F238E27FC236}">
                <a16:creationId xmlns:a16="http://schemas.microsoft.com/office/drawing/2014/main" id="{8052347F-3B12-4BF2-9634-392CC73D7395}"/>
              </a:ext>
            </a:extLst>
          </p:cNvPr>
          <p:cNvSpPr>
            <a:spLocks noGrp="1"/>
          </p:cNvSpPr>
          <p:nvPr>
            <p:ph type="pic" sz="quarter" idx="25"/>
          </p:nvPr>
        </p:nvSpPr>
        <p:spPr>
          <a:xfrm>
            <a:off x="8337967" y="3049000"/>
            <a:ext cx="3263900" cy="3079750"/>
          </a:xfrm>
        </p:spPr>
      </p:sp>
      <p:sp>
        <p:nvSpPr>
          <p:cNvPr id="7" name="PoljeZBesedilom 6">
            <a:extLst>
              <a:ext uri="{FF2B5EF4-FFF2-40B4-BE49-F238E27FC236}">
                <a16:creationId xmlns:a16="http://schemas.microsoft.com/office/drawing/2014/main" id="{43EF0C0A-27F7-4829-9270-BCD1F3E0F6E8}"/>
              </a:ext>
            </a:extLst>
          </p:cNvPr>
          <p:cNvSpPr txBox="1"/>
          <p:nvPr/>
        </p:nvSpPr>
        <p:spPr>
          <a:xfrm>
            <a:off x="799578" y="2052181"/>
            <a:ext cx="3557391" cy="203132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solidFill>
                  <a:srgbClr val="595959"/>
                </a:solidFill>
                <a:latin typeface="Corbel"/>
                <a:cs typeface="Arial"/>
              </a:rPr>
              <a:t>MOTIVI IZRAZITEGA FUDIJA</a:t>
            </a:r>
          </a:p>
          <a:p>
            <a:pPr marL="285750" indent="-285750">
              <a:buFont typeface="Wingdings"/>
              <a:buChar char="Ø"/>
            </a:pPr>
            <a:endParaRPr lang="sl-SI">
              <a:latin typeface="Corbel"/>
              <a:cs typeface="Segoe UI"/>
            </a:endParaRPr>
          </a:p>
          <a:p>
            <a:pPr marL="285750" indent="-285750">
              <a:buFont typeface="Wingdings"/>
              <a:buChar char="Ø"/>
            </a:pPr>
            <a:r>
              <a:rPr lang="sl-SI">
                <a:solidFill>
                  <a:srgbClr val="595959"/>
                </a:solidFill>
                <a:latin typeface="Corbel"/>
                <a:cs typeface="Arial"/>
              </a:rPr>
              <a:t>nakupovanje</a:t>
            </a:r>
          </a:p>
          <a:p>
            <a:pPr marL="285750" indent="-285750">
              <a:buFont typeface="Wingdings"/>
              <a:buChar char="Ø"/>
            </a:pPr>
            <a:r>
              <a:rPr lang="sl-SI">
                <a:solidFill>
                  <a:srgbClr val="595959"/>
                </a:solidFill>
                <a:latin typeface="Corbel"/>
                <a:cs typeface="Arial"/>
              </a:rPr>
              <a:t>umetnost in kultura</a:t>
            </a:r>
          </a:p>
          <a:p>
            <a:pPr marL="285750" indent="-285750">
              <a:buFont typeface="Wingdings"/>
              <a:buChar char="Ø"/>
            </a:pPr>
            <a:r>
              <a:rPr lang="en-GB">
                <a:solidFill>
                  <a:srgbClr val="595959"/>
                </a:solidFill>
                <a:latin typeface="Corbel"/>
                <a:cs typeface="Arial"/>
              </a:rPr>
              <a:t>narave privlačnosti</a:t>
            </a:r>
            <a:endParaRPr lang="sl-SI">
              <a:solidFill>
                <a:srgbClr val="595959"/>
              </a:solidFill>
              <a:latin typeface="Corbel"/>
              <a:cs typeface="Arial"/>
            </a:endParaRPr>
          </a:p>
          <a:p>
            <a:pPr marL="285750" indent="-285750">
              <a:buFont typeface="Wingdings"/>
              <a:buChar char="Ø"/>
            </a:pPr>
            <a:r>
              <a:rPr lang="sl-SI">
                <a:solidFill>
                  <a:srgbClr val="595959"/>
                </a:solidFill>
                <a:latin typeface="Corbel"/>
                <a:cs typeface="Arial"/>
              </a:rPr>
              <a:t>festivali in igralnice</a:t>
            </a:r>
          </a:p>
          <a:p>
            <a:pPr marL="285750" indent="-285750">
              <a:buFont typeface="Wingdings"/>
              <a:buChar char="Ø"/>
            </a:pPr>
            <a:r>
              <a:rPr lang="sl-SI">
                <a:solidFill>
                  <a:srgbClr val="595959"/>
                </a:solidFill>
                <a:latin typeface="Corbel"/>
                <a:cs typeface="Arial"/>
              </a:rPr>
              <a:t>jahanje (Hall, 2003)</a:t>
            </a:r>
          </a:p>
        </p:txBody>
      </p:sp>
      <p:sp>
        <p:nvSpPr>
          <p:cNvPr id="8" name="PoljeZBesedilom 7">
            <a:extLst>
              <a:ext uri="{FF2B5EF4-FFF2-40B4-BE49-F238E27FC236}">
                <a16:creationId xmlns:a16="http://schemas.microsoft.com/office/drawing/2014/main" id="{11B6CB2D-87CD-4FD8-B5B7-FEC1DED0BB01}"/>
              </a:ext>
            </a:extLst>
          </p:cNvPr>
          <p:cNvSpPr txBox="1"/>
          <p:nvPr/>
        </p:nvSpPr>
        <p:spPr>
          <a:xfrm>
            <a:off x="4411250" y="3106456"/>
            <a:ext cx="3432129" cy="2308324"/>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solidFill>
                  <a:srgbClr val="595959"/>
                </a:solidFill>
                <a:latin typeface="Corbel"/>
                <a:cs typeface="Arial"/>
              </a:rPr>
              <a:t>MOTIVI ZMERNEGA FUDIJA</a:t>
            </a:r>
          </a:p>
          <a:p>
            <a:pPr marL="285750" indent="-285750">
              <a:buFont typeface="Wingdings"/>
              <a:buChar char="Ø"/>
            </a:pPr>
            <a:r>
              <a:rPr lang="sl-SI">
                <a:solidFill>
                  <a:srgbClr val="595959"/>
                </a:solidFill>
                <a:latin typeface="Corbel"/>
                <a:cs typeface="Arial"/>
              </a:rPr>
              <a:t>alternativna prehrana</a:t>
            </a:r>
          </a:p>
          <a:p>
            <a:pPr marL="285750" indent="-285750">
              <a:buFont typeface="Wingdings"/>
              <a:buChar char="Ø"/>
            </a:pPr>
            <a:r>
              <a:rPr lang="sl-SI">
                <a:solidFill>
                  <a:srgbClr val="595959"/>
                </a:solidFill>
                <a:latin typeface="Corbel"/>
                <a:cs typeface="Arial"/>
              </a:rPr>
              <a:t>ekološka hrana</a:t>
            </a:r>
          </a:p>
          <a:p>
            <a:pPr marL="285750" indent="-285750">
              <a:buFont typeface="Wingdings"/>
              <a:buChar char="Ø"/>
            </a:pPr>
            <a:r>
              <a:rPr lang="sl-SI">
                <a:solidFill>
                  <a:srgbClr val="595959"/>
                </a:solidFill>
                <a:latin typeface="Corbel"/>
                <a:cs typeface="Arial"/>
              </a:rPr>
              <a:t>presna hrana</a:t>
            </a:r>
          </a:p>
          <a:p>
            <a:pPr marL="285750" indent="-285750">
              <a:buFont typeface="Wingdings"/>
              <a:buChar char="Ø"/>
            </a:pPr>
            <a:r>
              <a:rPr lang="sl-SI">
                <a:solidFill>
                  <a:srgbClr val="595959"/>
                </a:solidFill>
                <a:latin typeface="Corbel"/>
                <a:cs typeface="Arial"/>
              </a:rPr>
              <a:t>nekultivirana živila</a:t>
            </a:r>
          </a:p>
          <a:p>
            <a:pPr marL="285750" indent="-285750">
              <a:buFont typeface="Wingdings"/>
              <a:buChar char="Ø"/>
            </a:pPr>
            <a:r>
              <a:rPr lang="sl-SI">
                <a:solidFill>
                  <a:srgbClr val="595959"/>
                </a:solidFill>
                <a:latin typeface="Corbel"/>
                <a:cs typeface="Arial"/>
              </a:rPr>
              <a:t>LCHF</a:t>
            </a:r>
          </a:p>
          <a:p>
            <a:pPr marL="285750" indent="-285750">
              <a:buFont typeface="Wingdings"/>
              <a:buChar char="Ø"/>
            </a:pPr>
            <a:r>
              <a:rPr lang="sl-SI">
                <a:solidFill>
                  <a:srgbClr val="595959"/>
                </a:solidFill>
                <a:latin typeface="Corbel"/>
                <a:cs typeface="Arial"/>
              </a:rPr>
              <a:t>ekološko kmetovanje (Hall, 2003)</a:t>
            </a:r>
          </a:p>
        </p:txBody>
      </p:sp>
    </p:spTree>
    <p:extLst>
      <p:ext uri="{BB962C8B-B14F-4D97-AF65-F5344CB8AC3E}">
        <p14:creationId xmlns:p14="http://schemas.microsoft.com/office/powerpoint/2010/main" val="167731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2B808E-6A76-3049-A422-31CDB7828DAE}"/>
              </a:ext>
            </a:extLst>
          </p:cNvPr>
          <p:cNvSpPr>
            <a:spLocks noGrp="1"/>
          </p:cNvSpPr>
          <p:nvPr>
            <p:ph type="body" sz="quarter" idx="15"/>
          </p:nvPr>
        </p:nvSpPr>
        <p:spPr>
          <a:xfrm>
            <a:off x="576036" y="570744"/>
            <a:ext cx="4677581" cy="4883987"/>
          </a:xfrm>
        </p:spPr>
        <p:txBody>
          <a:bodyPr vert="horz" lIns="91440" tIns="45720" rIns="91440" bIns="45720" rtlCol="0" anchor="t">
            <a:normAutofit/>
          </a:bodyPr>
          <a:lstStyle/>
          <a:p>
            <a:r>
              <a:rPr lang="en-US">
                <a:ea typeface="+mn-lt"/>
                <a:cs typeface="+mn-lt"/>
              </a:rPr>
              <a:t>Zakaj je smotrno investirati v razvoj kulinaričnega turizma?</a:t>
            </a:r>
            <a:endParaRPr lang="sl-SI"/>
          </a:p>
        </p:txBody>
      </p:sp>
      <p:sp>
        <p:nvSpPr>
          <p:cNvPr id="5" name="Text Placeholder 4">
            <a:extLst>
              <a:ext uri="{FF2B5EF4-FFF2-40B4-BE49-F238E27FC236}">
                <a16:creationId xmlns:a16="http://schemas.microsoft.com/office/drawing/2014/main" id="{12269832-24E6-B244-96D4-6924DA4373E5}"/>
              </a:ext>
            </a:extLst>
          </p:cNvPr>
          <p:cNvSpPr>
            <a:spLocks noGrp="1"/>
          </p:cNvSpPr>
          <p:nvPr>
            <p:ph type="body" sz="quarter" idx="16"/>
          </p:nvPr>
        </p:nvSpPr>
        <p:spPr/>
        <p:txBody>
          <a:bodyPr vert="horz" lIns="91440" tIns="45720" rIns="91440" bIns="45720" rtlCol="0" anchor="t">
            <a:noAutofit/>
          </a:bodyPr>
          <a:lstStyle/>
          <a:p>
            <a:endParaRPr lang="sl-SI">
              <a:cs typeface="Calibri"/>
            </a:endParaRPr>
          </a:p>
          <a:p>
            <a:endParaRPr lang="en-US"/>
          </a:p>
        </p:txBody>
      </p:sp>
      <p:sp>
        <p:nvSpPr>
          <p:cNvPr id="2" name="Označba mesta vsebine 2">
            <a:extLst>
              <a:ext uri="{FF2B5EF4-FFF2-40B4-BE49-F238E27FC236}">
                <a16:creationId xmlns:a16="http://schemas.microsoft.com/office/drawing/2014/main" id="{DB7A88EE-9FDC-49A1-9D6D-9EFA79A6592A}"/>
              </a:ext>
            </a:extLst>
          </p:cNvPr>
          <p:cNvSpPr txBox="1">
            <a:spLocks/>
          </p:cNvSpPr>
          <p:nvPr/>
        </p:nvSpPr>
        <p:spPr>
          <a:xfrm>
            <a:off x="309569" y="2155492"/>
            <a:ext cx="4632252" cy="3600784"/>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1800">
                <a:solidFill>
                  <a:schemeClr val="tx1"/>
                </a:solidFill>
              </a:rPr>
              <a:t>Hall and Sharples (2008) izpostavljata naslednje argumente:</a:t>
            </a:r>
            <a:endParaRPr lang="sl-SI"/>
          </a:p>
          <a:p>
            <a:pPr>
              <a:buFont typeface="Wingdings" pitchFamily="18" charset="2"/>
              <a:buChar char="Ø"/>
            </a:pPr>
            <a:r>
              <a:rPr lang="en-US" sz="1800">
                <a:solidFill>
                  <a:schemeClr val="tx1"/>
                </a:solidFill>
                <a:cs typeface="Calibri" panose="020F0502020204030204"/>
              </a:rPr>
              <a:t>Poveča se atraktivnost destinacije</a:t>
            </a:r>
          </a:p>
          <a:p>
            <a:pPr>
              <a:buFont typeface="Wingdings" pitchFamily="18" charset="2"/>
              <a:buChar char="Ø"/>
            </a:pPr>
            <a:r>
              <a:rPr lang="en-US" sz="1800">
                <a:solidFill>
                  <a:schemeClr val="tx1"/>
                </a:solidFill>
                <a:cs typeface="Calibri" panose="020F0502020204030204"/>
              </a:rPr>
              <a:t>Stabiliziramo ekonomske in družbene okvirje destinacije</a:t>
            </a:r>
          </a:p>
          <a:p>
            <a:pPr>
              <a:buFont typeface="Wingdings" pitchFamily="18" charset="2"/>
              <a:buChar char="Ø"/>
            </a:pPr>
            <a:r>
              <a:rPr lang="en-US" sz="1800">
                <a:solidFill>
                  <a:schemeClr val="tx1"/>
                </a:solidFill>
                <a:cs typeface="Calibri" panose="020F0502020204030204"/>
              </a:rPr>
              <a:t>Učvrstimo ugled destinacije</a:t>
            </a:r>
          </a:p>
          <a:p>
            <a:pPr>
              <a:buFont typeface="Wingdings" pitchFamily="18" charset="2"/>
              <a:buChar char="Ø"/>
            </a:pPr>
            <a:r>
              <a:rPr lang="en-US" sz="1800">
                <a:solidFill>
                  <a:schemeClr val="tx1"/>
                </a:solidFill>
                <a:cs typeface="Calibri" panose="020F0502020204030204"/>
              </a:rPr>
              <a:t>S tem promoviramo družbeno odgovornost in povezanost med deležniki in družbo</a:t>
            </a:r>
          </a:p>
          <a:p>
            <a:pPr>
              <a:buFont typeface="Wingdings" pitchFamily="18" charset="2"/>
              <a:buChar char="Ø"/>
            </a:pPr>
            <a:r>
              <a:rPr lang="en-US" sz="1800">
                <a:solidFill>
                  <a:schemeClr val="tx1"/>
                </a:solidFill>
                <a:cs typeface="Calibri" panose="020F0502020204030204"/>
              </a:rPr>
              <a:t>Povečamo dodano vrednost lokalno pridelane hrane in ponudnikov lokalno pridelane hrane</a:t>
            </a:r>
          </a:p>
        </p:txBody>
      </p:sp>
      <p:pic>
        <p:nvPicPr>
          <p:cNvPr id="3" name="Slika 5">
            <a:extLst>
              <a:ext uri="{FF2B5EF4-FFF2-40B4-BE49-F238E27FC236}">
                <a16:creationId xmlns:a16="http://schemas.microsoft.com/office/drawing/2014/main" id="{A9F93323-A0A9-487B-9AFA-F6544A6FE87E}"/>
              </a:ext>
            </a:extLst>
          </p:cNvPr>
          <p:cNvPicPr>
            <a:picLocks noChangeAspect="1"/>
          </p:cNvPicPr>
          <p:nvPr/>
        </p:nvPicPr>
        <p:blipFill>
          <a:blip r:embed="rId2"/>
          <a:stretch>
            <a:fillRect/>
          </a:stretch>
        </p:blipFill>
        <p:spPr>
          <a:xfrm>
            <a:off x="5444647" y="312350"/>
            <a:ext cx="6824597" cy="4552724"/>
          </a:xfrm>
          <a:prstGeom prst="rect">
            <a:avLst/>
          </a:prstGeom>
        </p:spPr>
      </p:pic>
    </p:spTree>
    <p:extLst>
      <p:ext uri="{BB962C8B-B14F-4D97-AF65-F5344CB8AC3E}">
        <p14:creationId xmlns:p14="http://schemas.microsoft.com/office/powerpoint/2010/main" val="334878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767D0FE-37FD-4348-9263-B0B76D95A40B}"/>
              </a:ext>
            </a:extLst>
          </p:cNvPr>
          <p:cNvSpPr>
            <a:spLocks noGrp="1"/>
          </p:cNvSpPr>
          <p:nvPr>
            <p:ph type="body" sz="quarter" idx="15"/>
          </p:nvPr>
        </p:nvSpPr>
        <p:spPr/>
        <p:txBody>
          <a:bodyPr vert="horz" lIns="91440" tIns="45720" rIns="91440" bIns="45720" rtlCol="0" anchor="t">
            <a:normAutofit/>
          </a:bodyPr>
          <a:lstStyle/>
          <a:p>
            <a:r>
              <a:rPr lang="sl-SI"/>
              <a:t>Študija primera– Kulinarični turizem v Italiji, Catania </a:t>
            </a:r>
            <a:endParaRPr lang="sl-SI">
              <a:cs typeface="Calibri"/>
            </a:endParaRPr>
          </a:p>
        </p:txBody>
      </p:sp>
      <p:sp>
        <p:nvSpPr>
          <p:cNvPr id="3" name="Označba mesta besedila 2">
            <a:extLst>
              <a:ext uri="{FF2B5EF4-FFF2-40B4-BE49-F238E27FC236}">
                <a16:creationId xmlns:a16="http://schemas.microsoft.com/office/drawing/2014/main" id="{6014AECC-052F-4FE6-96DB-A85038723865}"/>
              </a:ext>
            </a:extLst>
          </p:cNvPr>
          <p:cNvSpPr>
            <a:spLocks noGrp="1"/>
          </p:cNvSpPr>
          <p:nvPr>
            <p:ph type="body" sz="quarter" idx="16"/>
          </p:nvPr>
        </p:nvSpPr>
        <p:spPr>
          <a:xfrm>
            <a:off x="571313" y="2532849"/>
            <a:ext cx="10978262" cy="3572508"/>
          </a:xfrm>
        </p:spPr>
        <p:txBody>
          <a:bodyPr vert="horz" lIns="91440" tIns="45720" rIns="91440" bIns="45720" rtlCol="0" anchor="t">
            <a:noAutofit/>
          </a:bodyPr>
          <a:lstStyle/>
          <a:p>
            <a:r>
              <a:rPr lang="en-US"/>
              <a:t>Potovanja v kulinarične destinacije so se v zadnjih desetletjih močno razširila Kulinarični turizem postaja tako vedno bolj pomembna turistična aktivnost. Italija kot kulinarična destinacija močno prednjači, saj združuje mnoge oblike izkustvenega turizma, ki ga turisti zelo cenijo. S tem primerom bomo osvetlili kako se kulinaričnega turizma lotevajo v mestu Catania na Siciliji. Sicilija izstopa tudi zaradi krasnih naravnih danosti in visoko kakovostne lokalne kulinarike. Kulinarični turizem s tem postaja priložnost za promocijo lokalnega razvoja in promocijo italijanske prehrambene kulture. </a:t>
            </a:r>
            <a:r>
              <a:rPr lang="en-US">
                <a:cs typeface="Calibri"/>
              </a:rPr>
              <a:t>Več na</a:t>
            </a:r>
            <a:r>
              <a:rPr lang="sl-SI">
                <a:cs typeface="Calibri"/>
              </a:rPr>
              <a:t>: </a:t>
            </a:r>
            <a:r>
              <a:rPr lang="sl-SI">
                <a:ea typeface="+mn-lt"/>
                <a:cs typeface="+mn-lt"/>
                <a:hlinkClick r:id="rId2"/>
              </a:rPr>
              <a:t>Kulinarični turizem, Catania</a:t>
            </a:r>
            <a:r>
              <a:rPr lang="sl-SI">
                <a:ea typeface="+mn-lt"/>
                <a:cs typeface="+mn-lt"/>
              </a:rPr>
              <a:t>.</a:t>
            </a:r>
            <a:endParaRPr lang="sl-SI"/>
          </a:p>
        </p:txBody>
      </p:sp>
    </p:spTree>
    <p:extLst>
      <p:ext uri="{BB962C8B-B14F-4D97-AF65-F5344CB8AC3E}">
        <p14:creationId xmlns:p14="http://schemas.microsoft.com/office/powerpoint/2010/main" val="91803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0A134ECD-1DE8-4AC1-AEB9-A42DB3FDC934}"/>
              </a:ext>
            </a:extLst>
          </p:cNvPr>
          <p:cNvSpPr>
            <a:spLocks noGrp="1"/>
          </p:cNvSpPr>
          <p:nvPr>
            <p:ph type="body" sz="quarter" idx="13"/>
          </p:nvPr>
        </p:nvSpPr>
        <p:spPr/>
        <p:txBody>
          <a:bodyPr vert="horz" lIns="91440" tIns="45720" rIns="91440" bIns="45720" rtlCol="0" anchor="t">
            <a:normAutofit/>
          </a:bodyPr>
          <a:lstStyle/>
          <a:p>
            <a:r>
              <a:rPr lang="sl-SI"/>
              <a:t>Kulinarična diplomacija:</a:t>
            </a:r>
            <a:endParaRPr lang="sl-SI">
              <a:cs typeface="Calibri"/>
            </a:endParaRPr>
          </a:p>
        </p:txBody>
      </p:sp>
      <p:pic>
        <p:nvPicPr>
          <p:cNvPr id="7" name="Slika 7" descr="Slika, ki vsebuje besede trava, zunanje, nebo, drevo&#10;&#10;Opis je samodejno ustvarjen">
            <a:extLst>
              <a:ext uri="{FF2B5EF4-FFF2-40B4-BE49-F238E27FC236}">
                <a16:creationId xmlns:a16="http://schemas.microsoft.com/office/drawing/2014/main" id="{3C07205E-BA92-4447-B012-95755353AA27}"/>
              </a:ext>
            </a:extLst>
          </p:cNvPr>
          <p:cNvPicPr>
            <a:picLocks noGrp="1" noChangeAspect="1"/>
          </p:cNvPicPr>
          <p:nvPr>
            <p:ph type="pic" sz="quarter" idx="15"/>
          </p:nvPr>
        </p:nvPicPr>
        <p:blipFill rotWithShape="1">
          <a:blip r:embed="rId3"/>
          <a:srcRect t="3912" b="3912"/>
          <a:stretch/>
        </p:blipFill>
        <p:spPr>
          <a:xfrm>
            <a:off x="3165989" y="1785669"/>
            <a:ext cx="5691512" cy="3725056"/>
          </a:xfrm>
        </p:spPr>
      </p:pic>
      <p:pic>
        <p:nvPicPr>
          <p:cNvPr id="8" name="Slika 8">
            <a:hlinkClick r:id="" action="ppaction://media"/>
            <a:extLst>
              <a:ext uri="{FF2B5EF4-FFF2-40B4-BE49-F238E27FC236}">
                <a16:creationId xmlns:a16="http://schemas.microsoft.com/office/drawing/2014/main" id="{658C0502-B54E-4B0C-B4B9-E6414334481F}"/>
              </a:ext>
            </a:extLst>
          </p:cNvPr>
          <p:cNvPicPr>
            <a:picLocks noRot="1" noChangeAspect="1"/>
          </p:cNvPicPr>
          <p:nvPr>
            <a:videoFile r:link="rId1"/>
          </p:nvPr>
        </p:nvPicPr>
        <p:blipFill>
          <a:blip r:embed="rId4"/>
          <a:stretch>
            <a:fillRect/>
          </a:stretch>
        </p:blipFill>
        <p:spPr>
          <a:xfrm>
            <a:off x="3131507" y="1777783"/>
            <a:ext cx="5741095" cy="3782598"/>
          </a:xfrm>
          <a:prstGeom prst="rect">
            <a:avLst/>
          </a:prstGeom>
        </p:spPr>
      </p:pic>
    </p:spTree>
    <p:extLst>
      <p:ext uri="{BB962C8B-B14F-4D97-AF65-F5344CB8AC3E}">
        <p14:creationId xmlns:p14="http://schemas.microsoft.com/office/powerpoint/2010/main" val="1486196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F1BE9B5-F604-4A8C-9148-45E0B8A0AB4C}"/>
              </a:ext>
            </a:extLst>
          </p:cNvPr>
          <p:cNvSpPr>
            <a:spLocks noGrp="1"/>
          </p:cNvSpPr>
          <p:nvPr>
            <p:ph type="body" sz="quarter" idx="13"/>
          </p:nvPr>
        </p:nvSpPr>
        <p:spPr/>
        <p:txBody>
          <a:bodyPr vert="horz" lIns="91440" tIns="45720" rIns="91440" bIns="45720" rtlCol="0" anchor="t">
            <a:normAutofit/>
          </a:bodyPr>
          <a:lstStyle/>
          <a:p>
            <a:r>
              <a:rPr lang="sl-SI">
                <a:ea typeface="+mn-lt"/>
                <a:cs typeface="+mn-lt"/>
              </a:rPr>
              <a:t>Ključni generatorji regionalnega gastronomskega turizma</a:t>
            </a:r>
            <a:endParaRPr lang="sl-SI"/>
          </a:p>
        </p:txBody>
      </p:sp>
      <p:sp>
        <p:nvSpPr>
          <p:cNvPr id="3" name="Označba mesta besedila 2">
            <a:extLst>
              <a:ext uri="{FF2B5EF4-FFF2-40B4-BE49-F238E27FC236}">
                <a16:creationId xmlns:a16="http://schemas.microsoft.com/office/drawing/2014/main" id="{E583D62E-5868-427F-A19F-766447E399B3}"/>
              </a:ext>
            </a:extLst>
          </p:cNvPr>
          <p:cNvSpPr>
            <a:spLocks noGrp="1"/>
          </p:cNvSpPr>
          <p:nvPr>
            <p:ph type="body" sz="quarter" idx="15"/>
          </p:nvPr>
        </p:nvSpPr>
        <p:spPr>
          <a:xfrm>
            <a:off x="451327" y="4780881"/>
            <a:ext cx="2905841" cy="278586"/>
          </a:xfrm>
        </p:spPr>
        <p:txBody>
          <a:bodyPr vert="horz" lIns="91440" tIns="45720" rIns="91440" bIns="45720" rtlCol="0" anchor="t">
            <a:noAutofit/>
          </a:bodyPr>
          <a:lstStyle/>
          <a:p>
            <a:r>
              <a:rPr lang="sl-SI" sz="1000" b="1">
                <a:cs typeface="Calibri"/>
              </a:rPr>
              <a:t>Kmetje in lokalni pridelovalci</a:t>
            </a:r>
          </a:p>
        </p:txBody>
      </p:sp>
      <p:sp>
        <p:nvSpPr>
          <p:cNvPr id="4" name="Označba mesta besedila 3">
            <a:extLst>
              <a:ext uri="{FF2B5EF4-FFF2-40B4-BE49-F238E27FC236}">
                <a16:creationId xmlns:a16="http://schemas.microsoft.com/office/drawing/2014/main" id="{61E25AE0-F7ED-409C-AFD6-6F43F7A2A04C}"/>
              </a:ext>
            </a:extLst>
          </p:cNvPr>
          <p:cNvSpPr>
            <a:spLocks noGrp="1"/>
          </p:cNvSpPr>
          <p:nvPr>
            <p:ph type="body" sz="quarter" idx="16"/>
          </p:nvPr>
        </p:nvSpPr>
        <p:spPr/>
        <p:txBody>
          <a:bodyPr/>
          <a:lstStyle/>
          <a:p>
            <a:endParaRPr lang="sl-SI"/>
          </a:p>
        </p:txBody>
      </p:sp>
      <p:sp>
        <p:nvSpPr>
          <p:cNvPr id="5" name="Označba mesta besedila 4">
            <a:extLst>
              <a:ext uri="{FF2B5EF4-FFF2-40B4-BE49-F238E27FC236}">
                <a16:creationId xmlns:a16="http://schemas.microsoft.com/office/drawing/2014/main" id="{4520F8A2-AD24-4D44-83F9-B3D374764DD3}"/>
              </a:ext>
            </a:extLst>
          </p:cNvPr>
          <p:cNvSpPr>
            <a:spLocks noGrp="1"/>
          </p:cNvSpPr>
          <p:nvPr>
            <p:ph type="body" sz="quarter" idx="17"/>
          </p:nvPr>
        </p:nvSpPr>
        <p:spPr/>
        <p:txBody>
          <a:bodyPr vert="horz" lIns="91440" tIns="45720" rIns="91440" bIns="45720" rtlCol="0" anchor="t">
            <a:noAutofit/>
          </a:bodyPr>
          <a:lstStyle/>
          <a:p>
            <a:r>
              <a:rPr lang="sl-SI" sz="1100" b="1">
                <a:ea typeface="+mn-lt"/>
                <a:cs typeface="+mn-lt"/>
              </a:rPr>
              <a:t>Avtentična gastronomija</a:t>
            </a:r>
            <a:endParaRPr lang="sl-SI" sz="1100" err="1"/>
          </a:p>
        </p:txBody>
      </p:sp>
      <p:sp>
        <p:nvSpPr>
          <p:cNvPr id="6" name="Označba mesta besedila 5">
            <a:extLst>
              <a:ext uri="{FF2B5EF4-FFF2-40B4-BE49-F238E27FC236}">
                <a16:creationId xmlns:a16="http://schemas.microsoft.com/office/drawing/2014/main" id="{16C6EFE7-7BE5-4775-8FF9-ECC231EF2BDA}"/>
              </a:ext>
            </a:extLst>
          </p:cNvPr>
          <p:cNvSpPr>
            <a:spLocks noGrp="1"/>
          </p:cNvSpPr>
          <p:nvPr>
            <p:ph type="body" sz="quarter" idx="18"/>
          </p:nvPr>
        </p:nvSpPr>
        <p:spPr/>
        <p:txBody>
          <a:bodyPr/>
          <a:lstStyle/>
          <a:p>
            <a:endParaRPr lang="sl-SI"/>
          </a:p>
        </p:txBody>
      </p:sp>
      <p:sp>
        <p:nvSpPr>
          <p:cNvPr id="7" name="Označba mesta besedila 6">
            <a:extLst>
              <a:ext uri="{FF2B5EF4-FFF2-40B4-BE49-F238E27FC236}">
                <a16:creationId xmlns:a16="http://schemas.microsoft.com/office/drawing/2014/main" id="{4D9181C6-C119-4EE9-9F15-A2FC29C2B47F}"/>
              </a:ext>
            </a:extLst>
          </p:cNvPr>
          <p:cNvSpPr>
            <a:spLocks noGrp="1"/>
          </p:cNvSpPr>
          <p:nvPr>
            <p:ph type="body" sz="quarter" idx="19"/>
          </p:nvPr>
        </p:nvSpPr>
        <p:spPr/>
        <p:txBody>
          <a:bodyPr vert="horz" lIns="91440" tIns="45720" rIns="91440" bIns="45720" rtlCol="0" anchor="t">
            <a:noAutofit/>
          </a:bodyPr>
          <a:lstStyle/>
          <a:p>
            <a:r>
              <a:rPr lang="sl-SI" sz="1100" b="1">
                <a:ea typeface="+mn-lt"/>
                <a:cs typeface="+mn-lt"/>
              </a:rPr>
              <a:t>Kulinarčni prazniki</a:t>
            </a:r>
          </a:p>
          <a:p>
            <a:endParaRPr lang="sl-SI" sz="1100" err="1">
              <a:ea typeface="+mn-lt"/>
              <a:cs typeface="+mn-lt"/>
            </a:endParaRPr>
          </a:p>
          <a:p>
            <a:endParaRPr lang="sl-SI">
              <a:cs typeface="Calibri"/>
            </a:endParaRPr>
          </a:p>
        </p:txBody>
      </p:sp>
      <p:sp>
        <p:nvSpPr>
          <p:cNvPr id="8" name="Označba mesta besedila 7">
            <a:extLst>
              <a:ext uri="{FF2B5EF4-FFF2-40B4-BE49-F238E27FC236}">
                <a16:creationId xmlns:a16="http://schemas.microsoft.com/office/drawing/2014/main" id="{4494653B-7C61-4CB2-9D7B-1782D4F25BF6}"/>
              </a:ext>
            </a:extLst>
          </p:cNvPr>
          <p:cNvSpPr>
            <a:spLocks noGrp="1"/>
          </p:cNvSpPr>
          <p:nvPr>
            <p:ph type="body" sz="quarter" idx="20"/>
          </p:nvPr>
        </p:nvSpPr>
        <p:spPr/>
        <p:txBody>
          <a:bodyPr/>
          <a:lstStyle/>
          <a:p>
            <a:endParaRPr lang="sl-SI"/>
          </a:p>
        </p:txBody>
      </p:sp>
      <p:sp>
        <p:nvSpPr>
          <p:cNvPr id="9" name="Označba mesta besedila 8">
            <a:extLst>
              <a:ext uri="{FF2B5EF4-FFF2-40B4-BE49-F238E27FC236}">
                <a16:creationId xmlns:a16="http://schemas.microsoft.com/office/drawing/2014/main" id="{42DA30DA-513B-4367-AEE7-5ACA315279C1}"/>
              </a:ext>
            </a:extLst>
          </p:cNvPr>
          <p:cNvSpPr>
            <a:spLocks noGrp="1"/>
          </p:cNvSpPr>
          <p:nvPr>
            <p:ph type="body" sz="quarter" idx="21"/>
          </p:nvPr>
        </p:nvSpPr>
        <p:spPr/>
        <p:txBody>
          <a:bodyPr vert="horz" lIns="91440" tIns="45720" rIns="91440" bIns="45720" rtlCol="0" anchor="t">
            <a:noAutofit/>
          </a:bodyPr>
          <a:lstStyle/>
          <a:p>
            <a:r>
              <a:rPr lang="sl-SI" sz="1100" b="1">
                <a:ea typeface="+mn-lt"/>
                <a:cs typeface="+mn-lt"/>
              </a:rPr>
              <a:t>Kulinarično izobraževanje</a:t>
            </a:r>
          </a:p>
          <a:p>
            <a:endParaRPr lang="sl-SI">
              <a:cs typeface="Calibri"/>
            </a:endParaRPr>
          </a:p>
        </p:txBody>
      </p:sp>
      <p:sp>
        <p:nvSpPr>
          <p:cNvPr id="10" name="Označba mesta besedila 9">
            <a:extLst>
              <a:ext uri="{FF2B5EF4-FFF2-40B4-BE49-F238E27FC236}">
                <a16:creationId xmlns:a16="http://schemas.microsoft.com/office/drawing/2014/main" id="{6FA9B96A-338F-4376-9DEE-7FE257782482}"/>
              </a:ext>
            </a:extLst>
          </p:cNvPr>
          <p:cNvSpPr>
            <a:spLocks noGrp="1"/>
          </p:cNvSpPr>
          <p:nvPr>
            <p:ph type="body" sz="quarter" idx="22"/>
          </p:nvPr>
        </p:nvSpPr>
        <p:spPr/>
        <p:txBody>
          <a:bodyPr/>
          <a:lstStyle/>
          <a:p>
            <a:endParaRPr lang="sl-SI"/>
          </a:p>
        </p:txBody>
      </p:sp>
      <p:pic>
        <p:nvPicPr>
          <p:cNvPr id="12" name="Slika 5" descr="Slika, ki vsebuje besede trava, zunanje, nebo, kmetijski stroj&#10;&#10;Opis je samodejno ustvarjen">
            <a:extLst>
              <a:ext uri="{FF2B5EF4-FFF2-40B4-BE49-F238E27FC236}">
                <a16:creationId xmlns:a16="http://schemas.microsoft.com/office/drawing/2014/main" id="{E45BA4CB-4D4D-4D6B-A4D8-5A4B6FE242E7}"/>
              </a:ext>
            </a:extLst>
          </p:cNvPr>
          <p:cNvPicPr>
            <a:picLocks noChangeAspect="1"/>
          </p:cNvPicPr>
          <p:nvPr/>
        </p:nvPicPr>
        <p:blipFill>
          <a:blip r:embed="rId2"/>
          <a:stretch>
            <a:fillRect/>
          </a:stretch>
        </p:blipFill>
        <p:spPr>
          <a:xfrm>
            <a:off x="402922" y="2044873"/>
            <a:ext cx="2764076" cy="1828800"/>
          </a:xfrm>
          <a:prstGeom prst="rect">
            <a:avLst/>
          </a:prstGeom>
          <a:ln>
            <a:noFill/>
          </a:ln>
          <a:effectLst>
            <a:softEdge rad="112500"/>
          </a:effectLst>
        </p:spPr>
      </p:pic>
      <p:pic>
        <p:nvPicPr>
          <p:cNvPr id="14" name="Slika 6" descr="Slika, ki vsebuje besede oseba, hrana, skleda, jedilna miza&#10;&#10;Opis je samodejno ustvarjen">
            <a:extLst>
              <a:ext uri="{FF2B5EF4-FFF2-40B4-BE49-F238E27FC236}">
                <a16:creationId xmlns:a16="http://schemas.microsoft.com/office/drawing/2014/main" id="{8A160AAA-7FE9-4E33-8D75-545AF8AEB3B7}"/>
              </a:ext>
            </a:extLst>
          </p:cNvPr>
          <p:cNvPicPr>
            <a:picLocks noChangeAspect="1"/>
          </p:cNvPicPr>
          <p:nvPr/>
        </p:nvPicPr>
        <p:blipFill>
          <a:blip r:embed="rId3"/>
          <a:stretch>
            <a:fillRect/>
          </a:stretch>
        </p:blipFill>
        <p:spPr>
          <a:xfrm>
            <a:off x="3158646" y="2003120"/>
            <a:ext cx="2764076" cy="1828800"/>
          </a:xfrm>
          <a:prstGeom prst="rect">
            <a:avLst/>
          </a:prstGeom>
          <a:ln>
            <a:noFill/>
          </a:ln>
          <a:effectLst>
            <a:softEdge rad="112500"/>
          </a:effectLst>
        </p:spPr>
      </p:pic>
      <p:pic>
        <p:nvPicPr>
          <p:cNvPr id="16" name="Slika 7" descr="Slika, ki vsebuje besede rastlina&#10;&#10;Opis je samodejno ustvarjen">
            <a:extLst>
              <a:ext uri="{FF2B5EF4-FFF2-40B4-BE49-F238E27FC236}">
                <a16:creationId xmlns:a16="http://schemas.microsoft.com/office/drawing/2014/main" id="{FAA592AE-CD59-40F5-B45C-29DF578950EA}"/>
              </a:ext>
            </a:extLst>
          </p:cNvPr>
          <p:cNvPicPr>
            <a:picLocks noChangeAspect="1"/>
          </p:cNvPicPr>
          <p:nvPr/>
        </p:nvPicPr>
        <p:blipFill rotWithShape="1">
          <a:blip r:embed="rId4"/>
          <a:srcRect l="28490" t="-1714" r="-3704" b="1714"/>
          <a:stretch/>
        </p:blipFill>
        <p:spPr>
          <a:xfrm>
            <a:off x="6060508" y="2002078"/>
            <a:ext cx="2754160" cy="1830887"/>
          </a:xfrm>
          <a:prstGeom prst="rect">
            <a:avLst/>
          </a:prstGeom>
          <a:ln>
            <a:noFill/>
          </a:ln>
          <a:effectLst>
            <a:softEdge rad="112500"/>
          </a:effectLst>
        </p:spPr>
      </p:pic>
      <p:pic>
        <p:nvPicPr>
          <p:cNvPr id="18" name="Slika 8" descr="Slika, ki vsebuje besede oseba, hrana, notranji, kuhinja&#10;&#10;Opis je samodejno ustvarjen">
            <a:extLst>
              <a:ext uri="{FF2B5EF4-FFF2-40B4-BE49-F238E27FC236}">
                <a16:creationId xmlns:a16="http://schemas.microsoft.com/office/drawing/2014/main" id="{D6341E10-448C-410B-8E55-7C39B1328F25}"/>
              </a:ext>
            </a:extLst>
          </p:cNvPr>
          <p:cNvPicPr>
            <a:picLocks noChangeAspect="1"/>
          </p:cNvPicPr>
          <p:nvPr/>
        </p:nvPicPr>
        <p:blipFill>
          <a:blip r:embed="rId5"/>
          <a:stretch>
            <a:fillRect/>
          </a:stretch>
        </p:blipFill>
        <p:spPr>
          <a:xfrm>
            <a:off x="9025003" y="2071012"/>
            <a:ext cx="2753639" cy="1755648"/>
          </a:xfrm>
          <a:prstGeom prst="rect">
            <a:avLst/>
          </a:prstGeom>
          <a:ln>
            <a:noFill/>
          </a:ln>
          <a:effectLst>
            <a:softEdge rad="112500"/>
          </a:effectLst>
        </p:spPr>
      </p:pic>
    </p:spTree>
    <p:extLst>
      <p:ext uri="{BB962C8B-B14F-4D97-AF65-F5344CB8AC3E}">
        <p14:creationId xmlns:p14="http://schemas.microsoft.com/office/powerpoint/2010/main" val="76737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F8B2C89-AB3B-40A5-AA3A-3727183AD5CC}"/>
              </a:ext>
            </a:extLst>
          </p:cNvPr>
          <p:cNvSpPr>
            <a:spLocks noGrp="1"/>
          </p:cNvSpPr>
          <p:nvPr>
            <p:ph type="body" sz="quarter" idx="15"/>
          </p:nvPr>
        </p:nvSpPr>
        <p:spPr/>
        <p:txBody>
          <a:bodyPr vert="horz" lIns="91440" tIns="45720" rIns="91440" bIns="45720" rtlCol="0" anchor="t">
            <a:normAutofit/>
          </a:bodyPr>
          <a:lstStyle/>
          <a:p>
            <a:r>
              <a:rPr lang="sl-SI">
                <a:cs typeface="Calibri"/>
              </a:rPr>
              <a:t>Ključni razvojni segmenti slovenske gastronomije</a:t>
            </a:r>
            <a:endParaRPr lang="sl-SI"/>
          </a:p>
        </p:txBody>
      </p:sp>
      <p:sp>
        <p:nvSpPr>
          <p:cNvPr id="3" name="Označba mesta besedila 2">
            <a:extLst>
              <a:ext uri="{FF2B5EF4-FFF2-40B4-BE49-F238E27FC236}">
                <a16:creationId xmlns:a16="http://schemas.microsoft.com/office/drawing/2014/main" id="{FE15440C-02CA-4F0F-A3A0-FCA414D14517}"/>
              </a:ext>
            </a:extLst>
          </p:cNvPr>
          <p:cNvSpPr>
            <a:spLocks noGrp="1"/>
          </p:cNvSpPr>
          <p:nvPr>
            <p:ph type="body" sz="quarter" idx="16"/>
          </p:nvPr>
        </p:nvSpPr>
        <p:spPr/>
        <p:txBody>
          <a:bodyPr/>
          <a:lstStyle/>
          <a:p>
            <a:endParaRPr lang="sl-SI"/>
          </a:p>
        </p:txBody>
      </p:sp>
      <p:sp>
        <p:nvSpPr>
          <p:cNvPr id="7" name="PoljeZBesedilom 6">
            <a:extLst>
              <a:ext uri="{FF2B5EF4-FFF2-40B4-BE49-F238E27FC236}">
                <a16:creationId xmlns:a16="http://schemas.microsoft.com/office/drawing/2014/main" id="{3B58852F-0071-4D28-8B9D-C3C1B901DD87}"/>
              </a:ext>
            </a:extLst>
          </p:cNvPr>
          <p:cNvSpPr txBox="1"/>
          <p:nvPr/>
        </p:nvSpPr>
        <p:spPr>
          <a:xfrm>
            <a:off x="639115" y="4567339"/>
            <a:ext cx="3734843" cy="92333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Bodite pozorni na ključne deležnike, ki vplivajo na razvoj slovenske gastronomije in jih promovira STO.</a:t>
            </a:r>
            <a:endParaRPr lang="sl-SI">
              <a:cs typeface="Calibri"/>
            </a:endParaRPr>
          </a:p>
        </p:txBody>
      </p:sp>
      <p:pic>
        <p:nvPicPr>
          <p:cNvPr id="9" name="Grafika 364" descr="Owl outline">
            <a:extLst>
              <a:ext uri="{FF2B5EF4-FFF2-40B4-BE49-F238E27FC236}">
                <a16:creationId xmlns:a16="http://schemas.microsoft.com/office/drawing/2014/main" id="{F9C14190-5E75-4DDD-B365-984EF37A4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7788" y="4567323"/>
            <a:ext cx="914400" cy="914400"/>
          </a:xfrm>
          <a:prstGeom prst="rect">
            <a:avLst/>
          </a:prstGeom>
        </p:spPr>
      </p:pic>
      <p:pic>
        <p:nvPicPr>
          <p:cNvPr id="6" name="Slika 7">
            <a:extLst>
              <a:ext uri="{FF2B5EF4-FFF2-40B4-BE49-F238E27FC236}">
                <a16:creationId xmlns:a16="http://schemas.microsoft.com/office/drawing/2014/main" id="{FB2B09C0-EC33-4D14-83AE-752104527020}"/>
              </a:ext>
            </a:extLst>
          </p:cNvPr>
          <p:cNvPicPr>
            <a:picLocks noChangeAspect="1"/>
          </p:cNvPicPr>
          <p:nvPr/>
        </p:nvPicPr>
        <p:blipFill>
          <a:blip r:embed="rId4"/>
          <a:stretch>
            <a:fillRect/>
          </a:stretch>
        </p:blipFill>
        <p:spPr>
          <a:xfrm>
            <a:off x="5791200" y="797965"/>
            <a:ext cx="5577840" cy="3301190"/>
          </a:xfrm>
          <a:prstGeom prst="rect">
            <a:avLst/>
          </a:prstGeom>
        </p:spPr>
      </p:pic>
    </p:spTree>
    <p:extLst>
      <p:ext uri="{BB962C8B-B14F-4D97-AF65-F5344CB8AC3E}">
        <p14:creationId xmlns:p14="http://schemas.microsoft.com/office/powerpoint/2010/main" val="325905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F8B2C89-AB3B-40A5-AA3A-3727183AD5CC}"/>
              </a:ext>
            </a:extLst>
          </p:cNvPr>
          <p:cNvSpPr>
            <a:spLocks noGrp="1"/>
          </p:cNvSpPr>
          <p:nvPr>
            <p:ph type="body" sz="quarter" idx="15"/>
          </p:nvPr>
        </p:nvSpPr>
        <p:spPr/>
        <p:txBody>
          <a:bodyPr vert="horz" lIns="91440" tIns="45720" rIns="91440" bIns="45720" rtlCol="0" anchor="t">
            <a:normAutofit/>
          </a:bodyPr>
          <a:lstStyle/>
          <a:p>
            <a:r>
              <a:rPr lang="sl-SI">
                <a:cs typeface="Calibri"/>
              </a:rPr>
              <a:t>Trendi v gastronomskem turizmu</a:t>
            </a:r>
          </a:p>
        </p:txBody>
      </p:sp>
      <p:sp>
        <p:nvSpPr>
          <p:cNvPr id="3" name="Označba mesta besedila 2">
            <a:extLst>
              <a:ext uri="{FF2B5EF4-FFF2-40B4-BE49-F238E27FC236}">
                <a16:creationId xmlns:a16="http://schemas.microsoft.com/office/drawing/2014/main" id="{FE15440C-02CA-4F0F-A3A0-FCA414D14517}"/>
              </a:ext>
            </a:extLst>
          </p:cNvPr>
          <p:cNvSpPr>
            <a:spLocks noGrp="1"/>
          </p:cNvSpPr>
          <p:nvPr>
            <p:ph type="body" sz="quarter" idx="16"/>
          </p:nvPr>
        </p:nvSpPr>
        <p:spPr/>
        <p:txBody>
          <a:bodyPr vert="horz" lIns="91440" tIns="45720" rIns="91440" bIns="45720" rtlCol="0" anchor="t">
            <a:noAutofit/>
          </a:bodyPr>
          <a:lstStyle/>
          <a:p>
            <a:pPr marL="342900" indent="-342900">
              <a:buFont typeface="Wingdings"/>
              <a:buChar char="Ø"/>
            </a:pPr>
            <a:r>
              <a:rPr lang="sl-SI">
                <a:cs typeface="Calibri" panose="020F0502020204030204"/>
              </a:rPr>
              <a:t>Culinarični safari</a:t>
            </a:r>
          </a:p>
          <a:p>
            <a:pPr marL="342900" indent="-342900">
              <a:buFont typeface="Wingdings"/>
              <a:buChar char="Ø"/>
            </a:pPr>
            <a:r>
              <a:rPr lang="sl-SI">
                <a:cs typeface="Calibri" panose="020F0502020204030204"/>
              </a:rPr>
              <a:t>Lov za nekultivirano hrano (sadje in zelenjava)</a:t>
            </a:r>
          </a:p>
          <a:p>
            <a:pPr marL="342900" indent="-342900">
              <a:buFont typeface="Wingdings"/>
              <a:buChar char="Ø"/>
            </a:pPr>
            <a:r>
              <a:rPr lang="sl-SI">
                <a:cs typeface="Calibri" panose="020F0502020204030204"/>
              </a:rPr>
              <a:t>Apiturizem</a:t>
            </a:r>
          </a:p>
          <a:p>
            <a:pPr marL="342900" indent="-342900">
              <a:buFont typeface="Wingdings"/>
              <a:buChar char="Ø"/>
            </a:pPr>
            <a:r>
              <a:rPr lang="sl-SI">
                <a:cs typeface="Calibri" panose="020F0502020204030204"/>
              </a:rPr>
              <a:t>Didaktična gastronomija</a:t>
            </a:r>
          </a:p>
          <a:p>
            <a:pPr marL="342900" indent="-342900">
              <a:buFont typeface="Wingdings"/>
              <a:buChar char="Ø"/>
            </a:pPr>
            <a:r>
              <a:rPr lang="sl-SI">
                <a:cs typeface="Calibri" panose="020F0502020204030204"/>
              </a:rPr>
              <a:t>Presna hrana</a:t>
            </a:r>
          </a:p>
          <a:p>
            <a:pPr marL="342900" indent="-342900">
              <a:buFont typeface="Wingdings"/>
              <a:buChar char="Ø"/>
            </a:pPr>
            <a:r>
              <a:rPr lang="sl-SI">
                <a:cs typeface="Calibri" panose="020F0502020204030204"/>
              </a:rPr>
              <a:t>Učenje tradicionalnih kulinaričnih vsebin</a:t>
            </a:r>
          </a:p>
          <a:p>
            <a:pPr marL="342900" indent="-342900">
              <a:buFont typeface="Wingdings"/>
              <a:buChar char="Ø"/>
            </a:pPr>
            <a:r>
              <a:rPr lang="sl-SI">
                <a:cs typeface="Calibri" panose="020F0502020204030204"/>
              </a:rPr>
              <a:t>Interaktivna kulinarika</a:t>
            </a:r>
          </a:p>
          <a:p>
            <a:pPr marL="342900" indent="-342900">
              <a:buFont typeface="Wingdings"/>
              <a:buChar char="Ø"/>
            </a:pPr>
            <a:r>
              <a:rPr lang="sl-SI">
                <a:cs typeface="Calibri" panose="020F0502020204030204"/>
              </a:rPr>
              <a:t>Promocija neformalizirane kulinarične izkušnje  (</a:t>
            </a:r>
            <a:r>
              <a:rPr lang="sl-SI">
                <a:cs typeface="Calibri" panose="020F0502020204030204"/>
                <a:hlinkClick r:id="rId2"/>
              </a:rPr>
              <a:t>EatWith</a:t>
            </a:r>
            <a:r>
              <a:rPr lang="sl-SI">
                <a:cs typeface="Calibri" panose="020F0502020204030204"/>
              </a:rPr>
              <a:t>)</a:t>
            </a:r>
          </a:p>
        </p:txBody>
      </p:sp>
      <p:sp>
        <p:nvSpPr>
          <p:cNvPr id="7" name="PoljeZBesedilom 6">
            <a:extLst>
              <a:ext uri="{FF2B5EF4-FFF2-40B4-BE49-F238E27FC236}">
                <a16:creationId xmlns:a16="http://schemas.microsoft.com/office/drawing/2014/main" id="{3B58852F-0071-4D28-8B9D-C3C1B901DD87}"/>
              </a:ext>
            </a:extLst>
          </p:cNvPr>
          <p:cNvSpPr txBox="1"/>
          <p:nvPr/>
        </p:nvSpPr>
        <p:spPr>
          <a:xfrm>
            <a:off x="568408" y="3992508"/>
            <a:ext cx="3734843" cy="175432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cs typeface="Calibri"/>
              </a:rPr>
              <a:t>Epidemija Covid 19 je izboljšala brezstično gastronomsko izkušnjo. Pri tem je potrebno izraven dostave in prevzema hrane izpostaviti predvsem priložnosti pri produkciji online kulinaričnih izobraževanj in srečanj.</a:t>
            </a:r>
          </a:p>
        </p:txBody>
      </p:sp>
      <p:pic>
        <p:nvPicPr>
          <p:cNvPr id="9" name="Grafika 364" descr="Owl outline">
            <a:extLst>
              <a:ext uri="{FF2B5EF4-FFF2-40B4-BE49-F238E27FC236}">
                <a16:creationId xmlns:a16="http://schemas.microsoft.com/office/drawing/2014/main" id="{F9C14190-5E75-4DDD-B365-984EF37A47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7867" y="4361990"/>
            <a:ext cx="914400" cy="914400"/>
          </a:xfrm>
          <a:prstGeom prst="rect">
            <a:avLst/>
          </a:prstGeom>
        </p:spPr>
      </p:pic>
    </p:spTree>
    <p:extLst>
      <p:ext uri="{BB962C8B-B14F-4D97-AF65-F5344CB8AC3E}">
        <p14:creationId xmlns:p14="http://schemas.microsoft.com/office/powerpoint/2010/main" val="291755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01F48402-E01F-4AEC-8F88-33A926595D8F}"/>
              </a:ext>
            </a:extLst>
          </p:cNvPr>
          <p:cNvSpPr>
            <a:spLocks noGrp="1"/>
          </p:cNvSpPr>
          <p:nvPr>
            <p:ph type="body" sz="quarter" idx="13"/>
          </p:nvPr>
        </p:nvSpPr>
        <p:spPr/>
        <p:txBody>
          <a:bodyPr vert="horz" lIns="91440" tIns="45720" rIns="91440" bIns="45720" rtlCol="0" anchor="t">
            <a:normAutofit/>
          </a:bodyPr>
          <a:lstStyle/>
          <a:p>
            <a:r>
              <a:rPr lang="sl-SI"/>
              <a:t>2 VELNEŠKA KULINARIKA</a:t>
            </a:r>
          </a:p>
        </p:txBody>
      </p:sp>
      <p:sp>
        <p:nvSpPr>
          <p:cNvPr id="4" name="Označba mesta besedila 3">
            <a:extLst>
              <a:ext uri="{FF2B5EF4-FFF2-40B4-BE49-F238E27FC236}">
                <a16:creationId xmlns:a16="http://schemas.microsoft.com/office/drawing/2014/main" id="{F6E02087-1673-4534-B6E0-CA52BA39BE7A}"/>
              </a:ext>
            </a:extLst>
          </p:cNvPr>
          <p:cNvSpPr>
            <a:spLocks noGrp="1"/>
          </p:cNvSpPr>
          <p:nvPr>
            <p:ph type="body" sz="quarter" idx="14"/>
          </p:nvPr>
        </p:nvSpPr>
        <p:spPr>
          <a:xfrm>
            <a:off x="152689" y="5082820"/>
            <a:ext cx="9000157" cy="469184"/>
          </a:xfrm>
        </p:spPr>
        <p:txBody>
          <a:bodyPr vert="horz" lIns="91440" tIns="45720" rIns="91440" bIns="45720" rtlCol="0" anchor="t">
            <a:noAutofit/>
          </a:bodyPr>
          <a:lstStyle/>
          <a:p>
            <a:r>
              <a:rPr lang="sl-SI">
                <a:cs typeface="Calibri"/>
              </a:rPr>
              <a:t>Jejmo za boljšo prihodnost.</a:t>
            </a:r>
          </a:p>
        </p:txBody>
      </p:sp>
      <p:sp>
        <p:nvSpPr>
          <p:cNvPr id="5" name="Označba mesta slike 4">
            <a:extLst>
              <a:ext uri="{FF2B5EF4-FFF2-40B4-BE49-F238E27FC236}">
                <a16:creationId xmlns:a16="http://schemas.microsoft.com/office/drawing/2014/main" id="{4F492051-1D37-461C-9518-47E8557AA5AB}"/>
              </a:ext>
            </a:extLst>
          </p:cNvPr>
          <p:cNvSpPr>
            <a:spLocks noGrp="1"/>
          </p:cNvSpPr>
          <p:nvPr>
            <p:ph type="pic" sz="quarter" idx="19"/>
          </p:nvPr>
        </p:nvSpPr>
        <p:spPr/>
      </p:sp>
      <p:pic>
        <p:nvPicPr>
          <p:cNvPr id="5122" name="Picture 2" descr="Flat-lay Photo of Fruits and Vegetables">
            <a:extLst>
              <a:ext uri="{FF2B5EF4-FFF2-40B4-BE49-F238E27FC236}">
                <a16:creationId xmlns:a16="http://schemas.microsoft.com/office/drawing/2014/main" id="{C8A75572-B69B-4958-A8A1-796EA4A8E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997" y="-1117600"/>
            <a:ext cx="8517960" cy="752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3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34CE3856-648E-4B8D-B0A3-B87D2DFD97B9}"/>
              </a:ext>
            </a:extLst>
          </p:cNvPr>
          <p:cNvSpPr>
            <a:spLocks noGrp="1"/>
          </p:cNvSpPr>
          <p:nvPr>
            <p:ph type="body" sz="quarter" idx="15"/>
          </p:nvPr>
        </p:nvSpPr>
        <p:spPr/>
        <p:txBody>
          <a:bodyPr vert="horz" lIns="91440" tIns="45720" rIns="91440" bIns="45720" rtlCol="0" anchor="t">
            <a:normAutofit/>
          </a:bodyPr>
          <a:lstStyle/>
          <a:p>
            <a:r>
              <a:rPr lang="sl-SI">
                <a:cs typeface="Calibri"/>
              </a:rPr>
              <a:t>Kaj je velneška kulinarika?</a:t>
            </a:r>
          </a:p>
          <a:p>
            <a:endParaRPr lang="sl-SI">
              <a:cs typeface="Calibri"/>
            </a:endParaRPr>
          </a:p>
          <a:p>
            <a:r>
              <a:rPr lang="sl-SI">
                <a:cs typeface="Calibri"/>
              </a:rPr>
              <a:t>Več kot samo:</a:t>
            </a:r>
          </a:p>
          <a:p>
            <a:pPr marL="571500" indent="-571500">
              <a:buFont typeface="Wingdings"/>
              <a:buChar char="Ø"/>
            </a:pPr>
            <a:r>
              <a:rPr lang="sl-SI">
                <a:cs typeface="Calibri"/>
              </a:rPr>
              <a:t>vegetarijansko</a:t>
            </a:r>
          </a:p>
          <a:p>
            <a:pPr marL="571500" indent="-571500">
              <a:buFont typeface="Wingdings"/>
              <a:buChar char="Ø"/>
            </a:pPr>
            <a:r>
              <a:rPr lang="sl-SI">
                <a:cs typeface="Calibri"/>
              </a:rPr>
              <a:t>brezmesno</a:t>
            </a:r>
          </a:p>
          <a:p>
            <a:pPr marL="571500" indent="-571500">
              <a:buFont typeface="Wingdings"/>
              <a:buChar char="Ø"/>
            </a:pPr>
            <a:r>
              <a:rPr lang="sl-SI">
                <a:cs typeface="Calibri"/>
              </a:rPr>
              <a:t>dolgočasno</a:t>
            </a:r>
          </a:p>
          <a:p>
            <a:pPr marL="571500" indent="-571500">
              <a:buFont typeface="Wingdings"/>
              <a:buChar char="Ø"/>
            </a:pPr>
            <a:r>
              <a:rPr lang="sl-SI">
                <a:cs typeface="Calibri"/>
              </a:rPr>
              <a:t>lahko, temveč...</a:t>
            </a:r>
          </a:p>
        </p:txBody>
      </p:sp>
      <p:sp>
        <p:nvSpPr>
          <p:cNvPr id="3" name="Označba mesta besedila 2">
            <a:extLst>
              <a:ext uri="{FF2B5EF4-FFF2-40B4-BE49-F238E27FC236}">
                <a16:creationId xmlns:a16="http://schemas.microsoft.com/office/drawing/2014/main" id="{B0660FB2-CA49-49C0-B65F-DDC6C96E05B0}"/>
              </a:ext>
            </a:extLst>
          </p:cNvPr>
          <p:cNvSpPr>
            <a:spLocks noGrp="1"/>
          </p:cNvSpPr>
          <p:nvPr>
            <p:ph type="body" sz="quarter" idx="16"/>
          </p:nvPr>
        </p:nvSpPr>
        <p:spPr/>
        <p:txBody>
          <a:bodyPr/>
          <a:lstStyle/>
          <a:p>
            <a:endParaRPr lang="sl-SI"/>
          </a:p>
        </p:txBody>
      </p:sp>
      <p:pic>
        <p:nvPicPr>
          <p:cNvPr id="6" name="Slika 6" descr="Slika, ki vsebuje besede plošča, hrana, miza, bela&#10;&#10;Opis je samodejno ustvarjen">
            <a:extLst>
              <a:ext uri="{FF2B5EF4-FFF2-40B4-BE49-F238E27FC236}">
                <a16:creationId xmlns:a16="http://schemas.microsoft.com/office/drawing/2014/main" id="{14D33A1B-CC12-46C4-97A8-A7AB2A7501EF}"/>
              </a:ext>
            </a:extLst>
          </p:cNvPr>
          <p:cNvPicPr>
            <a:picLocks noChangeAspect="1"/>
          </p:cNvPicPr>
          <p:nvPr/>
        </p:nvPicPr>
        <p:blipFill>
          <a:blip r:embed="rId2"/>
          <a:stretch>
            <a:fillRect/>
          </a:stretch>
        </p:blipFill>
        <p:spPr>
          <a:xfrm>
            <a:off x="5465525" y="-2552430"/>
            <a:ext cx="6668021" cy="10031765"/>
          </a:xfrm>
          <a:prstGeom prst="rect">
            <a:avLst/>
          </a:prstGeom>
        </p:spPr>
      </p:pic>
    </p:spTree>
    <p:extLst>
      <p:ext uri="{BB962C8B-B14F-4D97-AF65-F5344CB8AC3E}">
        <p14:creationId xmlns:p14="http://schemas.microsoft.com/office/powerpoint/2010/main" val="170786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FD53A46-4063-469F-91CB-FC341091C4C7}"/>
              </a:ext>
            </a:extLst>
          </p:cNvPr>
          <p:cNvSpPr>
            <a:spLocks noGrp="1"/>
          </p:cNvSpPr>
          <p:nvPr>
            <p:ph type="body" sz="quarter" idx="13"/>
          </p:nvPr>
        </p:nvSpPr>
        <p:spPr/>
        <p:txBody>
          <a:bodyPr vert="horz" lIns="91440" tIns="45720" rIns="91440" bIns="45720" rtlCol="0" anchor="t">
            <a:normAutofit/>
          </a:bodyPr>
          <a:lstStyle/>
          <a:p>
            <a:r>
              <a:rPr lang="sl-SI">
                <a:ea typeface="+mn-lt"/>
                <a:cs typeface="+mn-lt"/>
              </a:rPr>
              <a:t>Stebri velneške kulinarike</a:t>
            </a:r>
            <a:endParaRPr lang="sl-SI">
              <a:cs typeface="Calibri"/>
            </a:endParaRPr>
          </a:p>
        </p:txBody>
      </p:sp>
      <p:sp>
        <p:nvSpPr>
          <p:cNvPr id="3" name="Označba mesta besedila 2">
            <a:extLst>
              <a:ext uri="{FF2B5EF4-FFF2-40B4-BE49-F238E27FC236}">
                <a16:creationId xmlns:a16="http://schemas.microsoft.com/office/drawing/2014/main" id="{8AC2D96A-E3C6-4108-B838-4AA77249F9C8}"/>
              </a:ext>
            </a:extLst>
          </p:cNvPr>
          <p:cNvSpPr>
            <a:spLocks noGrp="1"/>
          </p:cNvSpPr>
          <p:nvPr>
            <p:ph type="body" sz="quarter" idx="15"/>
          </p:nvPr>
        </p:nvSpPr>
        <p:spPr/>
        <p:txBody>
          <a:bodyPr vert="horz" lIns="91440" tIns="45720" rIns="91440" bIns="45720" rtlCol="0" anchor="t">
            <a:noAutofit/>
          </a:bodyPr>
          <a:lstStyle/>
          <a:p>
            <a:r>
              <a:rPr lang="sl-SI" sz="1200" b="1">
                <a:cs typeface="Calibri"/>
              </a:rPr>
              <a:t>LOKALNO</a:t>
            </a:r>
            <a:endParaRPr lang="sl-SI" sz="1200" b="1"/>
          </a:p>
        </p:txBody>
      </p:sp>
      <p:sp>
        <p:nvSpPr>
          <p:cNvPr id="4" name="Označba mesta besedila 3">
            <a:extLst>
              <a:ext uri="{FF2B5EF4-FFF2-40B4-BE49-F238E27FC236}">
                <a16:creationId xmlns:a16="http://schemas.microsoft.com/office/drawing/2014/main" id="{69A024C2-7D77-4FE7-A421-BD45B80A030D}"/>
              </a:ext>
            </a:extLst>
          </p:cNvPr>
          <p:cNvSpPr>
            <a:spLocks noGrp="1"/>
          </p:cNvSpPr>
          <p:nvPr>
            <p:ph type="body" sz="quarter" idx="16"/>
          </p:nvPr>
        </p:nvSpPr>
        <p:spPr/>
        <p:txBody>
          <a:bodyPr vert="horz" lIns="91440" tIns="45720" rIns="91440" bIns="45720" rtlCol="0" anchor="t">
            <a:noAutofit/>
          </a:bodyPr>
          <a:lstStyle/>
          <a:p>
            <a:r>
              <a:rPr lang="sl-SI" b="1">
                <a:cs typeface="Calibri"/>
              </a:rPr>
              <a:t>LOKALNA PREHRANSKA VERIGA</a:t>
            </a:r>
          </a:p>
        </p:txBody>
      </p:sp>
      <p:sp>
        <p:nvSpPr>
          <p:cNvPr id="5" name="Označba mesta besedila 4">
            <a:extLst>
              <a:ext uri="{FF2B5EF4-FFF2-40B4-BE49-F238E27FC236}">
                <a16:creationId xmlns:a16="http://schemas.microsoft.com/office/drawing/2014/main" id="{5EA5A6E6-7DC5-4837-8525-3E0356A836CD}"/>
              </a:ext>
            </a:extLst>
          </p:cNvPr>
          <p:cNvSpPr>
            <a:spLocks noGrp="1"/>
          </p:cNvSpPr>
          <p:nvPr>
            <p:ph type="body" sz="quarter" idx="17"/>
          </p:nvPr>
        </p:nvSpPr>
        <p:spPr/>
        <p:txBody>
          <a:bodyPr vert="horz" lIns="91440" tIns="45720" rIns="91440" bIns="45720" rtlCol="0" anchor="t">
            <a:noAutofit/>
          </a:bodyPr>
          <a:lstStyle/>
          <a:p>
            <a:r>
              <a:rPr lang="sl-SI" sz="1200" b="1">
                <a:cs typeface="Calibri"/>
              </a:rPr>
              <a:t>SEZONSKO</a:t>
            </a:r>
            <a:endParaRPr lang="sl-SI" sz="1200" b="1"/>
          </a:p>
        </p:txBody>
      </p:sp>
      <p:sp>
        <p:nvSpPr>
          <p:cNvPr id="6" name="Označba mesta besedila 5">
            <a:extLst>
              <a:ext uri="{FF2B5EF4-FFF2-40B4-BE49-F238E27FC236}">
                <a16:creationId xmlns:a16="http://schemas.microsoft.com/office/drawing/2014/main" id="{21075D3A-89EF-4A28-9BA8-CDC4626972D9}"/>
              </a:ext>
            </a:extLst>
          </p:cNvPr>
          <p:cNvSpPr>
            <a:spLocks noGrp="1"/>
          </p:cNvSpPr>
          <p:nvPr>
            <p:ph type="body" sz="quarter" idx="18"/>
          </p:nvPr>
        </p:nvSpPr>
        <p:spPr/>
        <p:txBody>
          <a:bodyPr vert="horz" lIns="91440" tIns="45720" rIns="91440" bIns="45720" rtlCol="0" anchor="t">
            <a:noAutofit/>
          </a:bodyPr>
          <a:lstStyle/>
          <a:p>
            <a:r>
              <a:rPr lang="sl-SI" b="1">
                <a:cs typeface="Calibri"/>
              </a:rPr>
              <a:t>OKUS MIKRO SEZONE</a:t>
            </a:r>
          </a:p>
        </p:txBody>
      </p:sp>
      <p:sp>
        <p:nvSpPr>
          <p:cNvPr id="7" name="Označba mesta besedila 6">
            <a:extLst>
              <a:ext uri="{FF2B5EF4-FFF2-40B4-BE49-F238E27FC236}">
                <a16:creationId xmlns:a16="http://schemas.microsoft.com/office/drawing/2014/main" id="{746814D7-8888-4D7F-9C8A-9D1796F7451F}"/>
              </a:ext>
            </a:extLst>
          </p:cNvPr>
          <p:cNvSpPr>
            <a:spLocks noGrp="1"/>
          </p:cNvSpPr>
          <p:nvPr>
            <p:ph type="body" sz="quarter" idx="19"/>
          </p:nvPr>
        </p:nvSpPr>
        <p:spPr/>
        <p:txBody>
          <a:bodyPr vert="horz" lIns="91440" tIns="45720" rIns="91440" bIns="45720" rtlCol="0" anchor="t">
            <a:noAutofit/>
          </a:bodyPr>
          <a:lstStyle/>
          <a:p>
            <a:r>
              <a:rPr lang="sl-SI" sz="1200" b="1">
                <a:cs typeface="Calibri" panose="020F0502020204030204"/>
              </a:rPr>
              <a:t>TRAJNOSTNO &amp; KREATIVNO</a:t>
            </a:r>
          </a:p>
        </p:txBody>
      </p:sp>
      <p:sp>
        <p:nvSpPr>
          <p:cNvPr id="8" name="Označba mesta besedila 7">
            <a:extLst>
              <a:ext uri="{FF2B5EF4-FFF2-40B4-BE49-F238E27FC236}">
                <a16:creationId xmlns:a16="http://schemas.microsoft.com/office/drawing/2014/main" id="{BD3C12E7-D435-4710-9A83-E70D1A70463E}"/>
              </a:ext>
            </a:extLst>
          </p:cNvPr>
          <p:cNvSpPr>
            <a:spLocks noGrp="1"/>
          </p:cNvSpPr>
          <p:nvPr>
            <p:ph type="body" sz="quarter" idx="20"/>
          </p:nvPr>
        </p:nvSpPr>
        <p:spPr/>
        <p:txBody>
          <a:bodyPr vert="horz" lIns="91440" tIns="45720" rIns="91440" bIns="45720" rtlCol="0" anchor="t">
            <a:noAutofit/>
          </a:bodyPr>
          <a:lstStyle/>
          <a:p>
            <a:r>
              <a:rPr lang="sl-SI" b="1">
                <a:cs typeface="Calibri"/>
              </a:rPr>
              <a:t>PREOBRAZBA KUHANJA</a:t>
            </a:r>
          </a:p>
        </p:txBody>
      </p:sp>
      <p:sp>
        <p:nvSpPr>
          <p:cNvPr id="9" name="Označba mesta besedila 8">
            <a:extLst>
              <a:ext uri="{FF2B5EF4-FFF2-40B4-BE49-F238E27FC236}">
                <a16:creationId xmlns:a16="http://schemas.microsoft.com/office/drawing/2014/main" id="{88C0116D-908F-43F7-B5DB-CCE34FC1142A}"/>
              </a:ext>
            </a:extLst>
          </p:cNvPr>
          <p:cNvSpPr>
            <a:spLocks noGrp="1"/>
          </p:cNvSpPr>
          <p:nvPr>
            <p:ph type="body" sz="quarter" idx="21"/>
          </p:nvPr>
        </p:nvSpPr>
        <p:spPr/>
        <p:txBody>
          <a:bodyPr vert="horz" lIns="91440" tIns="45720" rIns="91440" bIns="45720" rtlCol="0" anchor="t">
            <a:noAutofit/>
          </a:bodyPr>
          <a:lstStyle/>
          <a:p>
            <a:r>
              <a:rPr lang="sl-SI" sz="1200" b="1">
                <a:cs typeface="Calibri"/>
              </a:rPr>
              <a:t>ZDRAVJU PRIJAZNO</a:t>
            </a:r>
          </a:p>
        </p:txBody>
      </p:sp>
      <p:sp>
        <p:nvSpPr>
          <p:cNvPr id="10" name="Označba mesta besedila 9">
            <a:extLst>
              <a:ext uri="{FF2B5EF4-FFF2-40B4-BE49-F238E27FC236}">
                <a16:creationId xmlns:a16="http://schemas.microsoft.com/office/drawing/2014/main" id="{3B42FD57-A6B0-4A18-A4DD-E6283FB1017F}"/>
              </a:ext>
            </a:extLst>
          </p:cNvPr>
          <p:cNvSpPr>
            <a:spLocks noGrp="1"/>
          </p:cNvSpPr>
          <p:nvPr>
            <p:ph type="body" sz="quarter" idx="22"/>
          </p:nvPr>
        </p:nvSpPr>
        <p:spPr/>
        <p:txBody>
          <a:bodyPr vert="horz" lIns="91440" tIns="45720" rIns="91440" bIns="45720" rtlCol="0" anchor="t">
            <a:noAutofit/>
          </a:bodyPr>
          <a:lstStyle/>
          <a:p>
            <a:r>
              <a:rPr lang="sl-SI" b="1">
                <a:cs typeface="Calibri"/>
              </a:rPr>
              <a:t>HRANA NAJ OKREPI NAŠE ZDRAVJE</a:t>
            </a:r>
          </a:p>
        </p:txBody>
      </p:sp>
      <p:pic>
        <p:nvPicPr>
          <p:cNvPr id="12" name="Grafika 102" descr="Banana with solid fill">
            <a:extLst>
              <a:ext uri="{FF2B5EF4-FFF2-40B4-BE49-F238E27FC236}">
                <a16:creationId xmlns:a16="http://schemas.microsoft.com/office/drawing/2014/main" id="{A49C2CB7-6B49-4EB9-8310-6B29D01B8C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0465" y="1919037"/>
            <a:ext cx="914400" cy="914400"/>
          </a:xfrm>
          <a:prstGeom prst="rect">
            <a:avLst/>
          </a:prstGeom>
        </p:spPr>
      </p:pic>
      <p:pic>
        <p:nvPicPr>
          <p:cNvPr id="14" name="Grafika 105" descr="Apple outline">
            <a:extLst>
              <a:ext uri="{FF2B5EF4-FFF2-40B4-BE49-F238E27FC236}">
                <a16:creationId xmlns:a16="http://schemas.microsoft.com/office/drawing/2014/main" id="{1D3D7F8D-4617-48FE-B24C-5D55E7E971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7274" y="3613484"/>
            <a:ext cx="914400" cy="914400"/>
          </a:xfrm>
          <a:prstGeom prst="rect">
            <a:avLst/>
          </a:prstGeom>
        </p:spPr>
      </p:pic>
      <p:pic>
        <p:nvPicPr>
          <p:cNvPr id="16" name="Grafika 106" descr="Agriculture with solid fill">
            <a:extLst>
              <a:ext uri="{FF2B5EF4-FFF2-40B4-BE49-F238E27FC236}">
                <a16:creationId xmlns:a16="http://schemas.microsoft.com/office/drawing/2014/main" id="{4789A6A5-6B3F-4897-BE18-AC2F5327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0963" y="1919448"/>
            <a:ext cx="914400" cy="914400"/>
          </a:xfrm>
          <a:prstGeom prst="rect">
            <a:avLst/>
          </a:prstGeom>
        </p:spPr>
      </p:pic>
      <p:pic>
        <p:nvPicPr>
          <p:cNvPr id="18" name="Grafika 107" descr="Agriculture outline">
            <a:extLst>
              <a:ext uri="{FF2B5EF4-FFF2-40B4-BE49-F238E27FC236}">
                <a16:creationId xmlns:a16="http://schemas.microsoft.com/office/drawing/2014/main" id="{C6905515-9D26-468E-A7D8-00E18D6834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5194" y="3683669"/>
            <a:ext cx="914400" cy="914400"/>
          </a:xfrm>
          <a:prstGeom prst="rect">
            <a:avLst/>
          </a:prstGeom>
        </p:spPr>
      </p:pic>
      <p:pic>
        <p:nvPicPr>
          <p:cNvPr id="20" name="Grafika 108" descr="Angry face outline with solid fill">
            <a:extLst>
              <a:ext uri="{FF2B5EF4-FFF2-40B4-BE49-F238E27FC236}">
                <a16:creationId xmlns:a16="http://schemas.microsoft.com/office/drawing/2014/main" id="{97969172-2B3F-4A04-AAC4-BC48FD8424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2510" y="2039352"/>
            <a:ext cx="914400" cy="914400"/>
          </a:xfrm>
          <a:prstGeom prst="rect">
            <a:avLst/>
          </a:prstGeom>
        </p:spPr>
      </p:pic>
      <p:pic>
        <p:nvPicPr>
          <p:cNvPr id="22" name="Grafika 109" descr="Artist male outline">
            <a:extLst>
              <a:ext uri="{FF2B5EF4-FFF2-40B4-BE49-F238E27FC236}">
                <a16:creationId xmlns:a16="http://schemas.microsoft.com/office/drawing/2014/main" id="{4C8C6F38-20D2-44CE-A7AE-3886D08511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52510" y="3613484"/>
            <a:ext cx="914400" cy="914400"/>
          </a:xfrm>
          <a:prstGeom prst="rect">
            <a:avLst/>
          </a:prstGeom>
        </p:spPr>
      </p:pic>
      <p:pic>
        <p:nvPicPr>
          <p:cNvPr id="24" name="Grafika 110" descr="Heart with pulse with solid fill">
            <a:extLst>
              <a:ext uri="{FF2B5EF4-FFF2-40B4-BE49-F238E27FC236}">
                <a16:creationId xmlns:a16="http://schemas.microsoft.com/office/drawing/2014/main" id="{FDE7A399-8808-496C-852C-D43A318B56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39826" y="1981666"/>
            <a:ext cx="914400" cy="914400"/>
          </a:xfrm>
          <a:prstGeom prst="rect">
            <a:avLst/>
          </a:prstGeom>
        </p:spPr>
      </p:pic>
      <p:pic>
        <p:nvPicPr>
          <p:cNvPr id="26" name="Grafika 111" descr="Two Hearts outline">
            <a:extLst>
              <a:ext uri="{FF2B5EF4-FFF2-40B4-BE49-F238E27FC236}">
                <a16:creationId xmlns:a16="http://schemas.microsoft.com/office/drawing/2014/main" id="{7386A09A-6B9E-4322-B002-9127D828B2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89958" y="3773905"/>
            <a:ext cx="914400" cy="914400"/>
          </a:xfrm>
          <a:prstGeom prst="rect">
            <a:avLst/>
          </a:prstGeom>
        </p:spPr>
      </p:pic>
    </p:spTree>
    <p:extLst>
      <p:ext uri="{BB962C8B-B14F-4D97-AF65-F5344CB8AC3E}">
        <p14:creationId xmlns:p14="http://schemas.microsoft.com/office/powerpoint/2010/main" val="103051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EE95E48-8AD2-4ADB-AB89-D606C71FBE48}"/>
              </a:ext>
            </a:extLst>
          </p:cNvPr>
          <p:cNvSpPr>
            <a:spLocks noGrp="1"/>
          </p:cNvSpPr>
          <p:nvPr>
            <p:ph type="body" sz="quarter" idx="15"/>
          </p:nvPr>
        </p:nvSpPr>
        <p:spPr/>
        <p:txBody>
          <a:bodyPr vert="horz" lIns="91440" tIns="45720" rIns="91440" bIns="45720" rtlCol="0" anchor="t">
            <a:normAutofit/>
          </a:bodyPr>
          <a:lstStyle/>
          <a:p>
            <a:r>
              <a:rPr lang="sl-SI">
                <a:cs typeface="Calibri"/>
              </a:rPr>
              <a:t>ZDRAVJU PRIJAZNA GASTRONOMIJA</a:t>
            </a:r>
          </a:p>
        </p:txBody>
      </p:sp>
      <p:sp>
        <p:nvSpPr>
          <p:cNvPr id="3" name="Označba mesta besedila 2">
            <a:extLst>
              <a:ext uri="{FF2B5EF4-FFF2-40B4-BE49-F238E27FC236}">
                <a16:creationId xmlns:a16="http://schemas.microsoft.com/office/drawing/2014/main" id="{0B972EB3-845F-499E-A5D1-0E11FEFA6176}"/>
              </a:ext>
            </a:extLst>
          </p:cNvPr>
          <p:cNvSpPr>
            <a:spLocks noGrp="1"/>
          </p:cNvSpPr>
          <p:nvPr>
            <p:ph type="body" sz="quarter" idx="16"/>
          </p:nvPr>
        </p:nvSpPr>
        <p:spPr/>
        <p:txBody>
          <a:bodyPr/>
          <a:lstStyle/>
          <a:p>
            <a:endParaRPr lang="sl-SI"/>
          </a:p>
        </p:txBody>
      </p:sp>
      <p:graphicFrame>
        <p:nvGraphicFramePr>
          <p:cNvPr id="5" name="Diagram 11">
            <a:extLst>
              <a:ext uri="{FF2B5EF4-FFF2-40B4-BE49-F238E27FC236}">
                <a16:creationId xmlns:a16="http://schemas.microsoft.com/office/drawing/2014/main" id="{56868E61-DD79-4533-A379-8814052204C5}"/>
              </a:ext>
            </a:extLst>
          </p:cNvPr>
          <p:cNvGraphicFramePr>
            <a:graphicFrameLocks/>
          </p:cNvGraphicFramePr>
          <p:nvPr>
            <p:extLst>
              <p:ext uri="{D42A27DB-BD31-4B8C-83A1-F6EECF244321}">
                <p14:modId xmlns:p14="http://schemas.microsoft.com/office/powerpoint/2010/main" val="3201940762"/>
              </p:ext>
            </p:extLst>
          </p:nvPr>
        </p:nvGraphicFramePr>
        <p:xfrm>
          <a:off x="5078000" y="283816"/>
          <a:ext cx="3788188" cy="5716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8" name="Slika 58" descr="Slika, ki vsebuje besede miza, plošča, hrana, obrok&#10;&#10;Opis je samodejno ustvarjen">
            <a:extLst>
              <a:ext uri="{FF2B5EF4-FFF2-40B4-BE49-F238E27FC236}">
                <a16:creationId xmlns:a16="http://schemas.microsoft.com/office/drawing/2014/main" id="{BB28ED79-F93C-4D26-9434-FD251CE36756}"/>
              </a:ext>
            </a:extLst>
          </p:cNvPr>
          <p:cNvPicPr>
            <a:picLocks noChangeAspect="1"/>
          </p:cNvPicPr>
          <p:nvPr/>
        </p:nvPicPr>
        <p:blipFill>
          <a:blip r:embed="rId7"/>
          <a:stretch>
            <a:fillRect/>
          </a:stretch>
        </p:blipFill>
        <p:spPr>
          <a:xfrm>
            <a:off x="8868427" y="328556"/>
            <a:ext cx="3672213" cy="5480642"/>
          </a:xfrm>
          <a:prstGeom prst="rect">
            <a:avLst/>
          </a:prstGeom>
        </p:spPr>
      </p:pic>
    </p:spTree>
    <p:extLst>
      <p:ext uri="{BB962C8B-B14F-4D97-AF65-F5344CB8AC3E}">
        <p14:creationId xmlns:p14="http://schemas.microsoft.com/office/powerpoint/2010/main" val="3181388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6890126F-C6F7-4C04-8597-E665C8DCBF64}"/>
              </a:ext>
            </a:extLst>
          </p:cNvPr>
          <p:cNvSpPr>
            <a:spLocks noGrp="1"/>
          </p:cNvSpPr>
          <p:nvPr>
            <p:ph type="body" sz="quarter" idx="13"/>
          </p:nvPr>
        </p:nvSpPr>
        <p:spPr/>
        <p:txBody>
          <a:bodyPr vert="horz" lIns="91440" tIns="45720" rIns="91440" bIns="45720" rtlCol="0" anchor="t">
            <a:normAutofit/>
          </a:bodyPr>
          <a:lstStyle/>
          <a:p>
            <a:r>
              <a:rPr lang="sl-SI">
                <a:cs typeface="Calibri"/>
              </a:rPr>
              <a:t>OD RIBIŠTVA DO CELODNEVNEGA UNIKATNEGA DOŽIVETJA - FONDA, TRAJNOSTNA VZGOJA BRANCINOV</a:t>
            </a:r>
            <a:endParaRPr lang="sl-SI"/>
          </a:p>
        </p:txBody>
      </p:sp>
      <p:pic>
        <p:nvPicPr>
          <p:cNvPr id="7" name="Slika 7">
            <a:hlinkClick r:id="" action="ppaction://media"/>
            <a:extLst>
              <a:ext uri="{FF2B5EF4-FFF2-40B4-BE49-F238E27FC236}">
                <a16:creationId xmlns:a16="http://schemas.microsoft.com/office/drawing/2014/main" id="{7843B1F2-8F32-4155-8A8D-D3C420B63FFE}"/>
              </a:ext>
            </a:extLst>
          </p:cNvPr>
          <p:cNvPicPr>
            <a:picLocks noGrp="1" noRot="1" noChangeAspect="1"/>
          </p:cNvPicPr>
          <p:nvPr>
            <p:ph type="pic" sz="quarter" idx="15"/>
            <a:videoFile r:link="rId1"/>
          </p:nvPr>
        </p:nvPicPr>
        <p:blipFill rotWithShape="1">
          <a:blip r:embed="rId3"/>
          <a:srcRect t="9074" b="9074"/>
          <a:stretch/>
        </p:blipFill>
        <p:spPr/>
      </p:pic>
    </p:spTree>
    <p:extLst>
      <p:ext uri="{BB962C8B-B14F-4D97-AF65-F5344CB8AC3E}">
        <p14:creationId xmlns:p14="http://schemas.microsoft.com/office/powerpoint/2010/main" val="1762330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27E9E0E-F295-4DC7-8DB0-EF75D8810335}"/>
              </a:ext>
            </a:extLst>
          </p:cNvPr>
          <p:cNvSpPr>
            <a:spLocks noGrp="1"/>
          </p:cNvSpPr>
          <p:nvPr>
            <p:ph type="body" sz="quarter" idx="15"/>
          </p:nvPr>
        </p:nvSpPr>
        <p:spPr/>
        <p:txBody>
          <a:bodyPr vert="horz" lIns="91440" tIns="45720" rIns="91440" bIns="45720" rtlCol="0" anchor="t">
            <a:normAutofit/>
          </a:bodyPr>
          <a:lstStyle/>
          <a:p>
            <a:r>
              <a:rPr lang="sl-SI">
                <a:cs typeface="Calibri"/>
              </a:rPr>
              <a:t>KAKO PREPOZNATI VELNEŠKO KULINARIKO V DESTINACIJI?</a:t>
            </a:r>
          </a:p>
        </p:txBody>
      </p:sp>
      <p:sp>
        <p:nvSpPr>
          <p:cNvPr id="3" name="Označba mesta besedila 2">
            <a:extLst>
              <a:ext uri="{FF2B5EF4-FFF2-40B4-BE49-F238E27FC236}">
                <a16:creationId xmlns:a16="http://schemas.microsoft.com/office/drawing/2014/main" id="{8FEDAE68-9942-4710-BA1C-0D6F1FDA6A06}"/>
              </a:ext>
            </a:extLst>
          </p:cNvPr>
          <p:cNvSpPr>
            <a:spLocks noGrp="1"/>
          </p:cNvSpPr>
          <p:nvPr>
            <p:ph type="body" sz="quarter" idx="16"/>
          </p:nvPr>
        </p:nvSpPr>
        <p:spPr/>
        <p:txBody>
          <a:bodyPr vert="horz" lIns="91440" tIns="45720" rIns="91440" bIns="45720" rtlCol="0" anchor="t">
            <a:noAutofit/>
          </a:bodyPr>
          <a:lstStyle/>
          <a:p>
            <a:r>
              <a:rPr lang="sl-SI">
                <a:cs typeface="Calibri"/>
              </a:rPr>
              <a:t>ev</a:t>
            </a:r>
            <a:endParaRPr lang="sl-SI"/>
          </a:p>
        </p:txBody>
      </p:sp>
      <p:pic>
        <p:nvPicPr>
          <p:cNvPr id="5" name="Slika 5" descr="Slika, ki vsebuje besede čopič, orodje&#10;&#10;Opis je samodejno ustvarjen">
            <a:extLst>
              <a:ext uri="{FF2B5EF4-FFF2-40B4-BE49-F238E27FC236}">
                <a16:creationId xmlns:a16="http://schemas.microsoft.com/office/drawing/2014/main" id="{399ED27A-6F86-4FF5-9632-44F748A9E2C1}"/>
              </a:ext>
            </a:extLst>
          </p:cNvPr>
          <p:cNvPicPr>
            <a:picLocks noChangeAspect="1"/>
          </p:cNvPicPr>
          <p:nvPr/>
        </p:nvPicPr>
        <p:blipFill>
          <a:blip r:embed="rId2"/>
          <a:stretch>
            <a:fillRect/>
          </a:stretch>
        </p:blipFill>
        <p:spPr>
          <a:xfrm>
            <a:off x="5436268" y="299027"/>
            <a:ext cx="6904120" cy="4615629"/>
          </a:xfrm>
          <a:prstGeom prst="rect">
            <a:avLst/>
          </a:prstGeom>
        </p:spPr>
      </p:pic>
    </p:spTree>
    <p:extLst>
      <p:ext uri="{BB962C8B-B14F-4D97-AF65-F5344CB8AC3E}">
        <p14:creationId xmlns:p14="http://schemas.microsoft.com/office/powerpoint/2010/main" val="1719721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1. Prepoznati zanimivo kulinarično tradicijo  destinacije</a:t>
            </a:r>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pic>
        <p:nvPicPr>
          <p:cNvPr id="4" name="Slika 4" descr="Slika, ki vsebuje besede hrana, miza, lesen&#10;&#10;Opis je samodejno ustvarjen">
            <a:extLst>
              <a:ext uri="{FF2B5EF4-FFF2-40B4-BE49-F238E27FC236}">
                <a16:creationId xmlns:a16="http://schemas.microsoft.com/office/drawing/2014/main" id="{29FB36E9-DF13-4CF1-8E03-8B1F40496061}"/>
              </a:ext>
            </a:extLst>
          </p:cNvPr>
          <p:cNvPicPr>
            <a:picLocks noChangeAspect="1"/>
          </p:cNvPicPr>
          <p:nvPr/>
        </p:nvPicPr>
        <p:blipFill>
          <a:blip r:embed="rId2"/>
          <a:stretch>
            <a:fillRect/>
          </a:stretch>
        </p:blipFill>
        <p:spPr>
          <a:xfrm>
            <a:off x="5436268" y="-683003"/>
            <a:ext cx="6332620" cy="9527426"/>
          </a:xfrm>
          <a:prstGeom prst="rect">
            <a:avLst/>
          </a:prstGeom>
        </p:spPr>
      </p:pic>
      <p:sp>
        <p:nvSpPr>
          <p:cNvPr id="6" name="PoljeZBesedilom 5">
            <a:extLst>
              <a:ext uri="{FF2B5EF4-FFF2-40B4-BE49-F238E27FC236}">
                <a16:creationId xmlns:a16="http://schemas.microsoft.com/office/drawing/2014/main" id="{D39AE64A-21B6-464A-9CFF-B1152BD9A547}"/>
              </a:ext>
            </a:extLst>
          </p:cNvPr>
          <p:cNvSpPr txBox="1"/>
          <p:nvPr/>
        </p:nvSpPr>
        <p:spPr>
          <a:xfrm>
            <a:off x="575423" y="4139484"/>
            <a:ext cx="4347408" cy="1477328"/>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sl-SI">
                <a:cs typeface="Calibri"/>
              </a:rPr>
              <a:t>Izbira kulinarične tradicije naj podpira temeljno filozofijo prehrane določene destinacije. Ena glavnih </a:t>
            </a:r>
            <a:r>
              <a:rPr lang="sl-SI" err="1">
                <a:cs typeface="Calibri"/>
              </a:rPr>
              <a:t>prehrambenih</a:t>
            </a:r>
            <a:r>
              <a:rPr lang="sl-SI">
                <a:cs typeface="Calibri"/>
              </a:rPr>
              <a:t> sestavin v Sloveniji je krompir. Krompirjeva juha je zato legendarna.</a:t>
            </a:r>
          </a:p>
        </p:txBody>
      </p:sp>
    </p:spTree>
    <p:extLst>
      <p:ext uri="{BB962C8B-B14F-4D97-AF65-F5344CB8AC3E}">
        <p14:creationId xmlns:p14="http://schemas.microsoft.com/office/powerpoint/2010/main" val="2415082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2. Poudarjanje vpliva letnih časov</a:t>
            </a:r>
            <a:endParaRPr lang="sl-SI"/>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pic>
        <p:nvPicPr>
          <p:cNvPr id="5" name="Slika 5" descr="Slika, ki vsebuje besede miza, kozarec, hrana, skleda&#10;&#10;Opis je samodejno ustvarjen">
            <a:extLst>
              <a:ext uri="{FF2B5EF4-FFF2-40B4-BE49-F238E27FC236}">
                <a16:creationId xmlns:a16="http://schemas.microsoft.com/office/drawing/2014/main" id="{116CF67D-A5A9-4F57-81BE-72683377814E}"/>
              </a:ext>
            </a:extLst>
          </p:cNvPr>
          <p:cNvPicPr>
            <a:picLocks noChangeAspect="1"/>
          </p:cNvPicPr>
          <p:nvPr/>
        </p:nvPicPr>
        <p:blipFill>
          <a:blip r:embed="rId2"/>
          <a:stretch>
            <a:fillRect/>
          </a:stretch>
        </p:blipFill>
        <p:spPr>
          <a:xfrm>
            <a:off x="5436269" y="-2185288"/>
            <a:ext cx="6422856" cy="8300891"/>
          </a:xfrm>
          <a:prstGeom prst="rect">
            <a:avLst/>
          </a:prstGeom>
        </p:spPr>
      </p:pic>
      <p:sp>
        <p:nvSpPr>
          <p:cNvPr id="7" name="PoljeZBesedilom 6">
            <a:extLst>
              <a:ext uri="{FF2B5EF4-FFF2-40B4-BE49-F238E27FC236}">
                <a16:creationId xmlns:a16="http://schemas.microsoft.com/office/drawing/2014/main" id="{49028767-C2BF-4DFA-B8F6-F830CD9E3A69}"/>
              </a:ext>
            </a:extLst>
          </p:cNvPr>
          <p:cNvSpPr txBox="1"/>
          <p:nvPr/>
        </p:nvSpPr>
        <p:spPr>
          <a:xfrm>
            <a:off x="575423" y="4430836"/>
            <a:ext cx="4347408" cy="1200329"/>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sl-SI">
                <a:cs typeface="Calibri"/>
              </a:rPr>
              <a:t>Pustimo jedi govoriti jezik letnega časa. Krompirjeva juha je lahko poletna jed, če uporabimo mlad krompir in sezonska zelišča. </a:t>
            </a:r>
          </a:p>
        </p:txBody>
      </p:sp>
    </p:spTree>
    <p:extLst>
      <p:ext uri="{BB962C8B-B14F-4D97-AF65-F5344CB8AC3E}">
        <p14:creationId xmlns:p14="http://schemas.microsoft.com/office/powerpoint/2010/main" val="2226849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4. Spodbujanje kreativnosti</a:t>
            </a:r>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pic>
        <p:nvPicPr>
          <p:cNvPr id="4" name="Slika 5" descr="Slika, ki vsebuje besede kozarec, kava, obrok, porcelan&#10;&#10;Opis je samodejno ustvarjen">
            <a:extLst>
              <a:ext uri="{FF2B5EF4-FFF2-40B4-BE49-F238E27FC236}">
                <a16:creationId xmlns:a16="http://schemas.microsoft.com/office/drawing/2014/main" id="{6DC96FE0-F533-44B4-BAB0-B9640F113965}"/>
              </a:ext>
            </a:extLst>
          </p:cNvPr>
          <p:cNvPicPr>
            <a:picLocks noChangeAspect="1"/>
          </p:cNvPicPr>
          <p:nvPr/>
        </p:nvPicPr>
        <p:blipFill>
          <a:blip r:embed="rId2"/>
          <a:stretch>
            <a:fillRect/>
          </a:stretch>
        </p:blipFill>
        <p:spPr>
          <a:xfrm rot="16200000">
            <a:off x="6519111" y="-763214"/>
            <a:ext cx="4347410" cy="6509507"/>
          </a:xfrm>
          <a:prstGeom prst="rect">
            <a:avLst/>
          </a:prstGeom>
        </p:spPr>
      </p:pic>
      <p:sp>
        <p:nvSpPr>
          <p:cNvPr id="7" name="PoljeZBesedilom 6">
            <a:extLst>
              <a:ext uri="{FF2B5EF4-FFF2-40B4-BE49-F238E27FC236}">
                <a16:creationId xmlns:a16="http://schemas.microsoft.com/office/drawing/2014/main" id="{8AD14C7C-EF99-465A-9B62-23BE2FAACB3F}"/>
              </a:ext>
            </a:extLst>
          </p:cNvPr>
          <p:cNvSpPr txBox="1"/>
          <p:nvPr/>
        </p:nvSpPr>
        <p:spPr>
          <a:xfrm>
            <a:off x="575423" y="4466224"/>
            <a:ext cx="4347408" cy="1200329"/>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sl-SI">
                <a:cs typeface="Calibri"/>
              </a:rPr>
              <a:t>Poskusimo najti zanimive kuharske tehnike, ki pomagajo obogatiti okuse in gastronomsko izkušnjo. Krompir za to juho je pečen v zemlji.</a:t>
            </a:r>
          </a:p>
        </p:txBody>
      </p:sp>
    </p:spTree>
    <p:extLst>
      <p:ext uri="{BB962C8B-B14F-4D97-AF65-F5344CB8AC3E}">
        <p14:creationId xmlns:p14="http://schemas.microsoft.com/office/powerpoint/2010/main" val="2903270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5. Vključevanje produktov, ki ugodno vplivajo na zdravje</a:t>
            </a:r>
            <a:endParaRPr lang="sl-SI"/>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pic>
        <p:nvPicPr>
          <p:cNvPr id="5" name="Slika 5" descr="Slika, ki vsebuje besede miza, lesen, hrana, kruh&#10;&#10;Opis je samodejno ustvarjen">
            <a:extLst>
              <a:ext uri="{FF2B5EF4-FFF2-40B4-BE49-F238E27FC236}">
                <a16:creationId xmlns:a16="http://schemas.microsoft.com/office/drawing/2014/main" id="{0ABFFDCD-2114-4A4D-9261-979BC2AD3E0E}"/>
              </a:ext>
            </a:extLst>
          </p:cNvPr>
          <p:cNvPicPr>
            <a:picLocks noChangeAspect="1"/>
          </p:cNvPicPr>
          <p:nvPr/>
        </p:nvPicPr>
        <p:blipFill>
          <a:blip r:embed="rId2"/>
          <a:stretch>
            <a:fillRect/>
          </a:stretch>
        </p:blipFill>
        <p:spPr>
          <a:xfrm>
            <a:off x="5416217" y="288272"/>
            <a:ext cx="6823909" cy="4546903"/>
          </a:xfrm>
          <a:prstGeom prst="rect">
            <a:avLst/>
          </a:prstGeom>
        </p:spPr>
      </p:pic>
      <p:sp>
        <p:nvSpPr>
          <p:cNvPr id="7" name="PoljeZBesedilom 6">
            <a:extLst>
              <a:ext uri="{FF2B5EF4-FFF2-40B4-BE49-F238E27FC236}">
                <a16:creationId xmlns:a16="http://schemas.microsoft.com/office/drawing/2014/main" id="{220C5ABB-8012-42DE-A264-90FF4112EC7A}"/>
              </a:ext>
            </a:extLst>
          </p:cNvPr>
          <p:cNvSpPr txBox="1"/>
          <p:nvPr/>
        </p:nvSpPr>
        <p:spPr>
          <a:xfrm>
            <a:off x="575326" y="4495616"/>
            <a:ext cx="4347408" cy="1200329"/>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sl-SI">
                <a:cs typeface="Calibri"/>
              </a:rPr>
              <a:t>Poskušajmo najti načine za promoviranje zdrave prehrane in vključevanje zelenjave in drugih "super-živil".  Krompirjevi juhi na sliki je bil dodan brokoli.</a:t>
            </a:r>
          </a:p>
        </p:txBody>
      </p:sp>
    </p:spTree>
    <p:extLst>
      <p:ext uri="{BB962C8B-B14F-4D97-AF65-F5344CB8AC3E}">
        <p14:creationId xmlns:p14="http://schemas.microsoft.com/office/powerpoint/2010/main" val="316321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6. </a:t>
            </a:r>
            <a:r>
              <a:rPr lang="sl-SI" err="1">
                <a:cs typeface="Calibri" panose="020F0502020204030204"/>
              </a:rPr>
              <a:t>Modificiranje</a:t>
            </a:r>
            <a:r>
              <a:rPr lang="sl-SI">
                <a:cs typeface="Calibri" panose="020F0502020204030204"/>
              </a:rPr>
              <a:t> tradicionalnih receptov</a:t>
            </a:r>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graphicFrame>
        <p:nvGraphicFramePr>
          <p:cNvPr id="7" name="Diagram 35">
            <a:extLst>
              <a:ext uri="{FF2B5EF4-FFF2-40B4-BE49-F238E27FC236}">
                <a16:creationId xmlns:a16="http://schemas.microsoft.com/office/drawing/2014/main" id="{B063AF19-9B82-446C-8BAF-972A7156CBBB}"/>
              </a:ext>
            </a:extLst>
          </p:cNvPr>
          <p:cNvGraphicFramePr/>
          <p:nvPr>
            <p:extLst>
              <p:ext uri="{D42A27DB-BD31-4B8C-83A1-F6EECF244321}">
                <p14:modId xmlns:p14="http://schemas.microsoft.com/office/powerpoint/2010/main" val="2203311836"/>
              </p:ext>
            </p:extLst>
          </p:nvPr>
        </p:nvGraphicFramePr>
        <p:xfrm>
          <a:off x="5093368" y="176464"/>
          <a:ext cx="3288632" cy="210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1" name="Diagram 35">
            <a:extLst>
              <a:ext uri="{FF2B5EF4-FFF2-40B4-BE49-F238E27FC236}">
                <a16:creationId xmlns:a16="http://schemas.microsoft.com/office/drawing/2014/main" id="{6CA0B45C-13D0-4C99-BD25-C29748A38D9C}"/>
              </a:ext>
            </a:extLst>
          </p:cNvPr>
          <p:cNvGraphicFramePr/>
          <p:nvPr>
            <p:extLst>
              <p:ext uri="{D42A27DB-BD31-4B8C-83A1-F6EECF244321}">
                <p14:modId xmlns:p14="http://schemas.microsoft.com/office/powerpoint/2010/main" val="1667177316"/>
              </p:ext>
            </p:extLst>
          </p:nvPr>
        </p:nvGraphicFramePr>
        <p:xfrm>
          <a:off x="5093368" y="2352173"/>
          <a:ext cx="3288632" cy="21035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3" name="Diagram 35">
            <a:extLst>
              <a:ext uri="{FF2B5EF4-FFF2-40B4-BE49-F238E27FC236}">
                <a16:creationId xmlns:a16="http://schemas.microsoft.com/office/drawing/2014/main" id="{4D67CA55-E3C4-4478-BAD8-9FA64A77433D}"/>
              </a:ext>
            </a:extLst>
          </p:cNvPr>
          <p:cNvGraphicFramePr/>
          <p:nvPr>
            <p:extLst>
              <p:ext uri="{D42A27DB-BD31-4B8C-83A1-F6EECF244321}">
                <p14:modId xmlns:p14="http://schemas.microsoft.com/office/powerpoint/2010/main" val="527383588"/>
              </p:ext>
            </p:extLst>
          </p:nvPr>
        </p:nvGraphicFramePr>
        <p:xfrm>
          <a:off x="5093368" y="4537910"/>
          <a:ext cx="3288632" cy="210352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4" name="Slika 54" descr="Slika, ki vsebuje besede hrana, skleda, raznoliko, nekaj&#10;&#10;Opis je samodejno ustvarjen">
            <a:extLst>
              <a:ext uri="{FF2B5EF4-FFF2-40B4-BE49-F238E27FC236}">
                <a16:creationId xmlns:a16="http://schemas.microsoft.com/office/drawing/2014/main" id="{1A29F652-4084-482F-9EF4-B6A982FD0A18}"/>
              </a:ext>
            </a:extLst>
          </p:cNvPr>
          <p:cNvPicPr>
            <a:picLocks noChangeAspect="1"/>
          </p:cNvPicPr>
          <p:nvPr/>
        </p:nvPicPr>
        <p:blipFill>
          <a:blip r:embed="rId17"/>
          <a:stretch>
            <a:fillRect/>
          </a:stretch>
        </p:blipFill>
        <p:spPr>
          <a:xfrm>
            <a:off x="8722645" y="1513723"/>
            <a:ext cx="2787816" cy="4402055"/>
          </a:xfrm>
          <a:prstGeom prst="rect">
            <a:avLst/>
          </a:prstGeom>
        </p:spPr>
      </p:pic>
    </p:spTree>
    <p:extLst>
      <p:ext uri="{BB962C8B-B14F-4D97-AF65-F5344CB8AC3E}">
        <p14:creationId xmlns:p14="http://schemas.microsoft.com/office/powerpoint/2010/main" val="2763039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7. </a:t>
            </a:r>
            <a:r>
              <a:rPr lang="sl-SI" err="1">
                <a:cs typeface="Calibri"/>
              </a:rPr>
              <a:t>Modificiranje</a:t>
            </a:r>
            <a:r>
              <a:rPr lang="sl-SI">
                <a:cs typeface="Calibri"/>
              </a:rPr>
              <a:t> </a:t>
            </a:r>
            <a:r>
              <a:rPr lang="sl-SI" err="1">
                <a:cs typeface="Calibri"/>
              </a:rPr>
              <a:t>velneških</a:t>
            </a:r>
            <a:r>
              <a:rPr lang="sl-SI">
                <a:cs typeface="Calibri"/>
              </a:rPr>
              <a:t> jedi </a:t>
            </a:r>
            <a:endParaRPr lang="sl-SI"/>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vert="horz" lIns="91440" tIns="45720" rIns="91440" bIns="45720" rtlCol="0" anchor="t">
            <a:noAutofit/>
          </a:bodyPr>
          <a:lstStyle/>
          <a:p>
            <a:pPr marL="342900" indent="-342900">
              <a:buFont typeface="Wingdings"/>
              <a:buChar char="Ø"/>
            </a:pPr>
            <a:endParaRPr lang="sl-SI">
              <a:cs typeface="Calibri" panose="020F0502020204030204"/>
            </a:endParaRPr>
          </a:p>
          <a:p>
            <a:pPr marL="342900" indent="-342900">
              <a:buFont typeface="Wingdings"/>
              <a:buChar char="Ø"/>
            </a:pPr>
            <a:r>
              <a:rPr lang="sl-SI">
                <a:cs typeface="Calibri" panose="020F0502020204030204"/>
              </a:rPr>
              <a:t>Modifikacija je spreminjanje narave jedi v namen specifičnega marketinga</a:t>
            </a:r>
          </a:p>
          <a:p>
            <a:pPr marL="342900" indent="-342900">
              <a:buFont typeface="Wingdings"/>
              <a:buChar char="Ø"/>
            </a:pPr>
            <a:r>
              <a:rPr lang="sl-SI">
                <a:cs typeface="Calibri" panose="020F0502020204030204"/>
              </a:rPr>
              <a:t>Jedi lahko modificiramo – spreminjamo z različnimi nameni in cilji</a:t>
            </a:r>
          </a:p>
          <a:p>
            <a:pPr marL="342900" indent="-342900">
              <a:buFont typeface="Wingdings"/>
              <a:buChar char="Ø"/>
            </a:pPr>
            <a:r>
              <a:rPr lang="sl-SI">
                <a:cs typeface="Calibri" panose="020F0502020204030204"/>
              </a:rPr>
              <a:t>Najpogosteje je namen modifikacije približati ponudbo potrebam gosta</a:t>
            </a:r>
          </a:p>
          <a:p>
            <a:pPr marL="342900" indent="-342900">
              <a:buFont typeface="Wingdings"/>
              <a:buChar char="Ø"/>
            </a:pPr>
            <a:r>
              <a:rPr lang="sl-SI">
                <a:cs typeface="Calibri" panose="020F0502020204030204"/>
              </a:rPr>
              <a:t>Gosti pogosto zahtevajo modifikacije zaradi specifičnih </a:t>
            </a:r>
            <a:r>
              <a:rPr lang="sl-SI" err="1">
                <a:cs typeface="Calibri" panose="020F0502020204030204"/>
              </a:rPr>
              <a:t>prehrambenih</a:t>
            </a:r>
            <a:r>
              <a:rPr lang="sl-SI">
                <a:cs typeface="Calibri" panose="020F0502020204030204"/>
              </a:rPr>
              <a:t> potreb (diete, verski in filozofski razlogi)</a:t>
            </a:r>
          </a:p>
        </p:txBody>
      </p:sp>
    </p:spTree>
    <p:extLst>
      <p:ext uri="{BB962C8B-B14F-4D97-AF65-F5344CB8AC3E}">
        <p14:creationId xmlns:p14="http://schemas.microsoft.com/office/powerpoint/2010/main" val="112160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54" name="Retângulo 53">
            <a:extLst>
              <a:ext uri="{FF2B5EF4-FFF2-40B4-BE49-F238E27FC236}">
                <a16:creationId xmlns:a16="http://schemas.microsoft.com/office/drawing/2014/main" id="{676ACE3B-7E03-429F-AAFB-57CE15EA3BEF}"/>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5" name="Retângulo 54">
            <a:extLst>
              <a:ext uri="{FF2B5EF4-FFF2-40B4-BE49-F238E27FC236}">
                <a16:creationId xmlns:a16="http://schemas.microsoft.com/office/drawing/2014/main" id="{FAA07007-112D-4082-9EBA-5397A06FDEB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6" name="Retângulo 55">
            <a:extLst>
              <a:ext uri="{FF2B5EF4-FFF2-40B4-BE49-F238E27FC236}">
                <a16:creationId xmlns:a16="http://schemas.microsoft.com/office/drawing/2014/main" id="{28BE977A-7011-44F9-95A1-D0D8112B975C}"/>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7" name="Retângulo 56">
            <a:extLst>
              <a:ext uri="{FF2B5EF4-FFF2-40B4-BE49-F238E27FC236}">
                <a16:creationId xmlns:a16="http://schemas.microsoft.com/office/drawing/2014/main" id="{A2361B29-1B4E-4215-95CD-CF98EE3F630C}"/>
              </a:ext>
            </a:extLst>
          </p:cNvPr>
          <p:cNvSpPr/>
          <p:nvPr/>
        </p:nvSpPr>
        <p:spPr>
          <a:xfrm>
            <a:off x="360413" y="333414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8" name="Retângulo 57">
            <a:extLst>
              <a:ext uri="{FF2B5EF4-FFF2-40B4-BE49-F238E27FC236}">
                <a16:creationId xmlns:a16="http://schemas.microsoft.com/office/drawing/2014/main" id="{1DF1C8A5-61A6-4A87-8130-E8B37690A0FC}"/>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9" name="Retângulo 58">
            <a:extLst>
              <a:ext uri="{FF2B5EF4-FFF2-40B4-BE49-F238E27FC236}">
                <a16:creationId xmlns:a16="http://schemas.microsoft.com/office/drawing/2014/main" id="{A7D8D54A-F175-407F-B0E0-CD29C8E632BC}"/>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0" name="Imagem 59">
            <a:extLst>
              <a:ext uri="{FF2B5EF4-FFF2-40B4-BE49-F238E27FC236}">
                <a16:creationId xmlns:a16="http://schemas.microsoft.com/office/drawing/2014/main" id="{8EC11308-D8A5-4D11-A4E3-1AFAE619DC40}"/>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61" name="Imagem 60">
            <a:extLst>
              <a:ext uri="{FF2B5EF4-FFF2-40B4-BE49-F238E27FC236}">
                <a16:creationId xmlns:a16="http://schemas.microsoft.com/office/drawing/2014/main" id="{EAE41CA4-E604-437C-B5C7-472F64F3034C}"/>
              </a:ext>
            </a:extLst>
          </p:cNvPr>
          <p:cNvPicPr>
            <a:picLocks noChangeAspect="1"/>
          </p:cNvPicPr>
          <p:nvPr/>
        </p:nvPicPr>
        <p:blipFill>
          <a:blip r:embed="rId3"/>
          <a:stretch>
            <a:fillRect/>
          </a:stretch>
        </p:blipFill>
        <p:spPr>
          <a:xfrm>
            <a:off x="6897310" y="4561792"/>
            <a:ext cx="360000" cy="360000"/>
          </a:xfrm>
          <a:prstGeom prst="rect">
            <a:avLst/>
          </a:prstGeom>
        </p:spPr>
      </p:pic>
      <p:pic>
        <p:nvPicPr>
          <p:cNvPr id="62" name="Imagem 61">
            <a:extLst>
              <a:ext uri="{FF2B5EF4-FFF2-40B4-BE49-F238E27FC236}">
                <a16:creationId xmlns:a16="http://schemas.microsoft.com/office/drawing/2014/main" id="{9FC97C5F-C1B5-490D-ACFC-A74D86CDF7EF}"/>
              </a:ext>
            </a:extLst>
          </p:cNvPr>
          <p:cNvPicPr>
            <a:picLocks noChangeAspect="1"/>
          </p:cNvPicPr>
          <p:nvPr/>
        </p:nvPicPr>
        <p:blipFill>
          <a:blip r:embed="rId3"/>
          <a:stretch>
            <a:fillRect/>
          </a:stretch>
        </p:blipFill>
        <p:spPr>
          <a:xfrm>
            <a:off x="6897310" y="5733357"/>
            <a:ext cx="360000" cy="360000"/>
          </a:xfrm>
          <a:prstGeom prst="rect">
            <a:avLst/>
          </a:prstGeom>
        </p:spPr>
      </p:pic>
      <p:pic>
        <p:nvPicPr>
          <p:cNvPr id="63" name="Imagem 62">
            <a:extLst>
              <a:ext uri="{FF2B5EF4-FFF2-40B4-BE49-F238E27FC236}">
                <a16:creationId xmlns:a16="http://schemas.microsoft.com/office/drawing/2014/main" id="{7DE87C90-4102-49AF-AF88-BF0342C76BCD}"/>
              </a:ext>
            </a:extLst>
          </p:cNvPr>
          <p:cNvPicPr>
            <a:picLocks noChangeAspect="1"/>
          </p:cNvPicPr>
          <p:nvPr/>
        </p:nvPicPr>
        <p:blipFill>
          <a:blip r:embed="rId3"/>
          <a:stretch>
            <a:fillRect/>
          </a:stretch>
        </p:blipFill>
        <p:spPr>
          <a:xfrm>
            <a:off x="6897680" y="5147574"/>
            <a:ext cx="360000" cy="360000"/>
          </a:xfrm>
          <a:prstGeom prst="rect">
            <a:avLst/>
          </a:prstGeom>
        </p:spPr>
      </p:pic>
      <p:sp>
        <p:nvSpPr>
          <p:cNvPr id="64" name="Retângulo 63">
            <a:extLst>
              <a:ext uri="{FF2B5EF4-FFF2-40B4-BE49-F238E27FC236}">
                <a16:creationId xmlns:a16="http://schemas.microsoft.com/office/drawing/2014/main" id="{AFEE272F-6940-4C53-A9B1-08E92481742A}"/>
              </a:ext>
            </a:extLst>
          </p:cNvPr>
          <p:cNvSpPr/>
          <p:nvPr/>
        </p:nvSpPr>
        <p:spPr>
          <a:xfrm>
            <a:off x="360413" y="277100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65" name="Seta: Pentágono 64">
            <a:extLst>
              <a:ext uri="{FF2B5EF4-FFF2-40B4-BE49-F238E27FC236}">
                <a16:creationId xmlns:a16="http://schemas.microsoft.com/office/drawing/2014/main" id="{B7B4C7E0-76FE-4A4A-95D6-C37CD47858BE}"/>
              </a:ext>
            </a:extLst>
          </p:cNvPr>
          <p:cNvSpPr/>
          <p:nvPr/>
        </p:nvSpPr>
        <p:spPr>
          <a:xfrm>
            <a:off x="360413" y="3938784"/>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16000"/>
            <a:r>
              <a:rPr lang="en-GB" sz="2200" b="1" dirty="0">
                <a:effectLst>
                  <a:outerShdw blurRad="38100" dist="38100" dir="2700000" algn="tl">
                    <a:srgbClr val="000000">
                      <a:alpha val="43137"/>
                    </a:srgbClr>
                  </a:outerShdw>
                </a:effectLst>
              </a:rPr>
              <a:t>V</a:t>
            </a:r>
            <a:r>
              <a:rPr lang="sl-SI" sz="2200" b="1" dirty="0">
                <a:effectLst>
                  <a:outerShdw blurRad="38100" dist="38100" dir="2700000" algn="tl">
                    <a:srgbClr val="000000">
                      <a:alpha val="43137"/>
                    </a:srgbClr>
                  </a:outerShdw>
                </a:effectLst>
              </a:rPr>
              <a:t>I</a:t>
            </a:r>
            <a:r>
              <a:rPr lang="en-GB" sz="2200" b="1" dirty="0">
                <a:effectLst>
                  <a:outerShdw blurRad="38100" dist="38100" dir="2700000" algn="tl">
                    <a:srgbClr val="000000">
                      <a:alpha val="43137"/>
                    </a:srgbClr>
                  </a:outerShdw>
                </a:effectLst>
              </a:rPr>
              <a:t>. </a:t>
            </a:r>
            <a:r>
              <a:rPr lang="sl-SI" sz="2300" b="1" dirty="0">
                <a:effectLst>
                  <a:outerShdw blurRad="38100" dist="38100" dir="2700000" algn="tl">
                    <a:srgbClr val="000000">
                      <a:alpha val="43137"/>
                    </a:srgbClr>
                  </a:outerShdw>
                </a:effectLst>
              </a:rPr>
              <a:t>Pripovedovanje zgodb v kulinaričnem turizmu</a:t>
            </a:r>
            <a:endParaRPr lang="en-GB" sz="2300" b="1" dirty="0">
              <a:effectLst>
                <a:outerShdw blurRad="38100" dist="38100" dir="2700000" algn="tl">
                  <a:srgbClr val="000000">
                    <a:alpha val="43137"/>
                  </a:srgbClr>
                </a:outerShdw>
              </a:effectLst>
            </a:endParaRPr>
          </a:p>
        </p:txBody>
      </p:sp>
      <p:pic>
        <p:nvPicPr>
          <p:cNvPr id="66" name="Imagem 65">
            <a:extLst>
              <a:ext uri="{FF2B5EF4-FFF2-40B4-BE49-F238E27FC236}">
                <a16:creationId xmlns:a16="http://schemas.microsoft.com/office/drawing/2014/main" id="{608D351D-2D0E-4911-A57B-243D7FCD47AA}"/>
              </a:ext>
            </a:extLst>
          </p:cNvPr>
          <p:cNvPicPr>
            <a:picLocks noChangeAspect="1"/>
          </p:cNvPicPr>
          <p:nvPr/>
        </p:nvPicPr>
        <p:blipFill>
          <a:blip r:embed="rId3"/>
          <a:stretch>
            <a:fillRect/>
          </a:stretch>
        </p:blipFill>
        <p:spPr>
          <a:xfrm>
            <a:off x="6897310" y="3976010"/>
            <a:ext cx="360000" cy="360000"/>
          </a:xfrm>
          <a:prstGeom prst="rect">
            <a:avLst/>
          </a:prstGeom>
        </p:spPr>
      </p:pic>
      <p:sp>
        <p:nvSpPr>
          <p:cNvPr id="67" name="Retângulo 66">
            <a:extLst>
              <a:ext uri="{FF2B5EF4-FFF2-40B4-BE49-F238E27FC236}">
                <a16:creationId xmlns:a16="http://schemas.microsoft.com/office/drawing/2014/main" id="{DBB83279-CD5C-46E6-857B-7A6B83D1CB55}"/>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Spletni 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71" name="Imagem 70">
            <a:extLst>
              <a:ext uri="{FF2B5EF4-FFF2-40B4-BE49-F238E27FC236}">
                <a16:creationId xmlns:a16="http://schemas.microsoft.com/office/drawing/2014/main" id="{F8865D91-2384-40DB-95C1-ABEAA2B73611}"/>
              </a:ext>
            </a:extLst>
          </p:cNvPr>
          <p:cNvPicPr>
            <a:picLocks noChangeAspect="1"/>
          </p:cNvPicPr>
          <p:nvPr/>
        </p:nvPicPr>
        <p:blipFill>
          <a:blip r:embed="rId2"/>
          <a:stretch>
            <a:fillRect/>
          </a:stretch>
        </p:blipFill>
        <p:spPr>
          <a:xfrm>
            <a:off x="6897680" y="1637038"/>
            <a:ext cx="360000" cy="360000"/>
          </a:xfrm>
          <a:prstGeom prst="rect">
            <a:avLst/>
          </a:prstGeom>
        </p:spPr>
      </p:pic>
      <p:pic>
        <p:nvPicPr>
          <p:cNvPr id="74" name="Imagem 73">
            <a:extLst>
              <a:ext uri="{FF2B5EF4-FFF2-40B4-BE49-F238E27FC236}">
                <a16:creationId xmlns:a16="http://schemas.microsoft.com/office/drawing/2014/main" id="{94EE8813-6608-400D-9E3D-197A75498B80}"/>
              </a:ext>
            </a:extLst>
          </p:cNvPr>
          <p:cNvPicPr>
            <a:picLocks noChangeAspect="1"/>
          </p:cNvPicPr>
          <p:nvPr/>
        </p:nvPicPr>
        <p:blipFill>
          <a:blip r:embed="rId2"/>
          <a:stretch>
            <a:fillRect/>
          </a:stretch>
        </p:blipFill>
        <p:spPr>
          <a:xfrm>
            <a:off x="6897680" y="2219921"/>
            <a:ext cx="360000" cy="360000"/>
          </a:xfrm>
          <a:prstGeom prst="rect">
            <a:avLst/>
          </a:prstGeom>
        </p:spPr>
      </p:pic>
      <p:pic>
        <p:nvPicPr>
          <p:cNvPr id="75" name="Imagem 74">
            <a:extLst>
              <a:ext uri="{FF2B5EF4-FFF2-40B4-BE49-F238E27FC236}">
                <a16:creationId xmlns:a16="http://schemas.microsoft.com/office/drawing/2014/main" id="{0A646938-673E-484F-8EBD-9637646A03AA}"/>
              </a:ext>
            </a:extLst>
          </p:cNvPr>
          <p:cNvPicPr>
            <a:picLocks noChangeAspect="1"/>
          </p:cNvPicPr>
          <p:nvPr/>
        </p:nvPicPr>
        <p:blipFill>
          <a:blip r:embed="rId2"/>
          <a:stretch>
            <a:fillRect/>
          </a:stretch>
        </p:blipFill>
        <p:spPr>
          <a:xfrm>
            <a:off x="6897680" y="2800280"/>
            <a:ext cx="360000" cy="360000"/>
          </a:xfrm>
          <a:prstGeom prst="rect">
            <a:avLst/>
          </a:prstGeom>
        </p:spPr>
      </p:pic>
      <p:pic>
        <p:nvPicPr>
          <p:cNvPr id="22" name="Imagem 74">
            <a:extLst>
              <a:ext uri="{FF2B5EF4-FFF2-40B4-BE49-F238E27FC236}">
                <a16:creationId xmlns:a16="http://schemas.microsoft.com/office/drawing/2014/main" id="{1FC397B9-1295-4AEA-A196-2065D7972B56}"/>
              </a:ext>
            </a:extLst>
          </p:cNvPr>
          <p:cNvPicPr>
            <a:picLocks noChangeAspect="1"/>
          </p:cNvPicPr>
          <p:nvPr/>
        </p:nvPicPr>
        <p:blipFill>
          <a:blip r:embed="rId2"/>
          <a:stretch>
            <a:fillRect/>
          </a:stretch>
        </p:blipFill>
        <p:spPr>
          <a:xfrm>
            <a:off x="6897310" y="3415192"/>
            <a:ext cx="360000" cy="360000"/>
          </a:xfrm>
          <a:prstGeom prst="rect">
            <a:avLst/>
          </a:prstGeom>
        </p:spPr>
      </p:pic>
      <p:pic>
        <p:nvPicPr>
          <p:cNvPr id="7" name="Označba mesta slike 6">
            <a:extLst>
              <a:ext uri="{FF2B5EF4-FFF2-40B4-BE49-F238E27FC236}">
                <a16:creationId xmlns:a16="http://schemas.microsoft.com/office/drawing/2014/main" id="{202E9EB0-F883-42B3-8360-DF447E462FD1}"/>
              </a:ext>
            </a:extLst>
          </p:cNvPr>
          <p:cNvPicPr>
            <a:picLocks noGrp="1" noChangeAspect="1"/>
          </p:cNvPicPr>
          <p:nvPr>
            <p:ph type="pic" sz="quarter" idx="15"/>
          </p:nvPr>
        </p:nvPicPr>
        <p:blipFill rotWithShape="1">
          <a:blip r:embed="rId4"/>
          <a:srcRect t="8040" b="8040"/>
          <a:stretch/>
        </p:blipFill>
        <p:spPr/>
      </p:pic>
    </p:spTree>
    <p:extLst>
      <p:ext uri="{BB962C8B-B14F-4D97-AF65-F5344CB8AC3E}">
        <p14:creationId xmlns:p14="http://schemas.microsoft.com/office/powerpoint/2010/main" val="298871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87065A0-8DAD-437B-83D3-300204967C45}"/>
              </a:ext>
            </a:extLst>
          </p:cNvPr>
          <p:cNvSpPr>
            <a:spLocks noGrp="1"/>
          </p:cNvSpPr>
          <p:nvPr>
            <p:ph type="body" sz="quarter" idx="13"/>
          </p:nvPr>
        </p:nvSpPr>
        <p:spPr>
          <a:xfrm>
            <a:off x="388093" y="936395"/>
            <a:ext cx="3248992" cy="3608796"/>
          </a:xfrm>
        </p:spPr>
        <p:txBody>
          <a:bodyPr vert="horz" lIns="91440" tIns="45720" rIns="91440" bIns="45720" rtlCol="0" anchor="t">
            <a:normAutofit/>
          </a:bodyPr>
          <a:lstStyle/>
          <a:p>
            <a:r>
              <a:rPr lang="sl-SI" sz="2800"/>
              <a:t>3. ZGODBARJENJE V GASTRONOMSKEM TURIZMU</a:t>
            </a:r>
          </a:p>
        </p:txBody>
      </p:sp>
      <p:sp>
        <p:nvSpPr>
          <p:cNvPr id="5" name="Označba mesta slike 4">
            <a:extLst>
              <a:ext uri="{FF2B5EF4-FFF2-40B4-BE49-F238E27FC236}">
                <a16:creationId xmlns:a16="http://schemas.microsoft.com/office/drawing/2014/main" id="{FB77AA95-E14B-40FC-AB44-67AB9295EE8E}"/>
              </a:ext>
            </a:extLst>
          </p:cNvPr>
          <p:cNvSpPr>
            <a:spLocks noGrp="1"/>
          </p:cNvSpPr>
          <p:nvPr>
            <p:ph type="pic" sz="quarter" idx="19"/>
          </p:nvPr>
        </p:nvSpPr>
        <p:spPr/>
      </p:sp>
      <p:pic>
        <p:nvPicPr>
          <p:cNvPr id="6150" name="Picture 6" descr="Crop Hispanic woman reading book near anonymous partner while lying on plaid with croissant and takeaway coffee in autumn park">
            <a:extLst>
              <a:ext uri="{FF2B5EF4-FFF2-40B4-BE49-F238E27FC236}">
                <a16:creationId xmlns:a16="http://schemas.microsoft.com/office/drawing/2014/main" id="{1D9A5035-F2D6-44C6-9C26-266848D49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238" y="-1"/>
            <a:ext cx="7962962" cy="5301958"/>
          </a:xfrm>
          <a:prstGeom prst="rect">
            <a:avLst/>
          </a:prstGeom>
          <a:noFill/>
          <a:extLst>
            <a:ext uri="{909E8E84-426E-40DD-AFC4-6F175D3DCCD1}">
              <a14:hiddenFill xmlns:a14="http://schemas.microsoft.com/office/drawing/2010/main">
                <a:solidFill>
                  <a:srgbClr val="FFFFFF"/>
                </a:solidFill>
              </a14:hiddenFill>
            </a:ext>
          </a:extLst>
        </p:spPr>
      </p:pic>
      <p:sp>
        <p:nvSpPr>
          <p:cNvPr id="7" name="Označba mesta besedila 6">
            <a:extLst>
              <a:ext uri="{FF2B5EF4-FFF2-40B4-BE49-F238E27FC236}">
                <a16:creationId xmlns:a16="http://schemas.microsoft.com/office/drawing/2014/main" id="{0FA05C58-205A-4409-8C4D-A3756C341CB0}"/>
              </a:ext>
            </a:extLst>
          </p:cNvPr>
          <p:cNvSpPr>
            <a:spLocks noGrp="1"/>
          </p:cNvSpPr>
          <p:nvPr>
            <p:ph type="body" sz="quarter" idx="14"/>
          </p:nvPr>
        </p:nvSpPr>
        <p:spPr/>
        <p:txBody>
          <a:bodyPr vert="horz" lIns="91440" tIns="45720" rIns="91440" bIns="45720" rtlCol="0" anchor="t">
            <a:noAutofit/>
          </a:bodyPr>
          <a:lstStyle/>
          <a:p>
            <a:r>
              <a:rPr lang="sl-SI"/>
              <a:t>Okusi zgodbo</a:t>
            </a:r>
            <a:endParaRPr lang="sl-SI">
              <a:cs typeface="Calibri"/>
            </a:endParaRPr>
          </a:p>
          <a:p>
            <a:endParaRPr lang="sl-SI">
              <a:cs typeface="Calibri"/>
            </a:endParaRPr>
          </a:p>
        </p:txBody>
      </p:sp>
    </p:spTree>
    <p:extLst>
      <p:ext uri="{BB962C8B-B14F-4D97-AF65-F5344CB8AC3E}">
        <p14:creationId xmlns:p14="http://schemas.microsoft.com/office/powerpoint/2010/main" val="1030764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EA5806D-5899-4E07-9FF4-8AA2FF262C21}"/>
              </a:ext>
            </a:extLst>
          </p:cNvPr>
          <p:cNvSpPr>
            <a:spLocks noGrp="1"/>
          </p:cNvSpPr>
          <p:nvPr>
            <p:ph type="body" sz="quarter" idx="15"/>
          </p:nvPr>
        </p:nvSpPr>
        <p:spPr/>
        <p:txBody>
          <a:bodyPr vert="horz" lIns="91440" tIns="45720" rIns="91440" bIns="45720" rtlCol="0" anchor="t">
            <a:normAutofit/>
          </a:bodyPr>
          <a:lstStyle/>
          <a:p>
            <a:r>
              <a:rPr lang="sl-SI">
                <a:ea typeface="+mn-lt"/>
                <a:cs typeface="+mn-lt"/>
              </a:rPr>
              <a:t>ZAKAJ POTREBUJEMO ZGODBO ZA PROMOCIJO GASTRONOMSKEGA TURIZMA</a:t>
            </a:r>
            <a:endParaRPr lang="sl-SI"/>
          </a:p>
        </p:txBody>
      </p:sp>
      <p:sp>
        <p:nvSpPr>
          <p:cNvPr id="3" name="Označba mesta besedila 2">
            <a:extLst>
              <a:ext uri="{FF2B5EF4-FFF2-40B4-BE49-F238E27FC236}">
                <a16:creationId xmlns:a16="http://schemas.microsoft.com/office/drawing/2014/main" id="{F059BF48-7094-46FC-BC23-4EBBFC8A6BD1}"/>
              </a:ext>
            </a:extLst>
          </p:cNvPr>
          <p:cNvSpPr>
            <a:spLocks noGrp="1"/>
          </p:cNvSpPr>
          <p:nvPr>
            <p:ph type="body" sz="quarter" idx="16"/>
          </p:nvPr>
        </p:nvSpPr>
        <p:spPr>
          <a:xfrm>
            <a:off x="571313" y="2532849"/>
            <a:ext cx="10070126" cy="3572508"/>
          </a:xfrm>
        </p:spPr>
        <p:txBody>
          <a:bodyPr vert="horz" lIns="91440" tIns="45720" rIns="91440" bIns="45720" rtlCol="0" anchor="t">
            <a:noAutofit/>
          </a:bodyPr>
          <a:lstStyle/>
          <a:p>
            <a:pPr marL="342900" indent="-342900">
              <a:spcBef>
                <a:spcPts val="1200"/>
              </a:spcBef>
              <a:buFont typeface="Wingdings,Sans-Serif"/>
              <a:buChar char="Ø"/>
            </a:pPr>
            <a:r>
              <a:rPr lang="sl-SI">
                <a:cs typeface="Calibri"/>
              </a:rPr>
              <a:t>Zgodbe predstavljajo učinkovito orodje pri razvoju in marketingu destinacij, produktov in znamenitosti. </a:t>
            </a:r>
            <a:endParaRPr lang="en-US">
              <a:ea typeface="+mn-lt"/>
              <a:cs typeface="+mn-lt"/>
            </a:endParaRPr>
          </a:p>
          <a:p>
            <a:pPr>
              <a:spcBef>
                <a:spcPts val="1200"/>
              </a:spcBef>
            </a:pPr>
            <a:endParaRPr lang="sl-SI">
              <a:ea typeface="+mn-lt"/>
              <a:cs typeface="+mn-lt"/>
            </a:endParaRPr>
          </a:p>
          <a:p>
            <a:pPr marL="342900" indent="-342900">
              <a:spcBef>
                <a:spcPts val="1200"/>
              </a:spcBef>
              <a:buFont typeface="Wingdings,Sans-Serif"/>
              <a:buChar char="Ø"/>
            </a:pPr>
            <a:r>
              <a:rPr lang="sl-SI">
                <a:ea typeface="+mn-lt"/>
                <a:cs typeface="+mn-lt"/>
              </a:rPr>
              <a:t>Gostom približajo unikatnost in emocionalno vrednosti izkušnje. </a:t>
            </a:r>
            <a:endParaRPr lang="sl-SI"/>
          </a:p>
        </p:txBody>
      </p:sp>
    </p:spTree>
    <p:extLst>
      <p:ext uri="{BB962C8B-B14F-4D97-AF65-F5344CB8AC3E}">
        <p14:creationId xmlns:p14="http://schemas.microsoft.com/office/powerpoint/2010/main" val="4957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5">
            <a:hlinkClick r:id="" action="ppaction://media"/>
            <a:extLst>
              <a:ext uri="{FF2B5EF4-FFF2-40B4-BE49-F238E27FC236}">
                <a16:creationId xmlns:a16="http://schemas.microsoft.com/office/drawing/2014/main" id="{40A20445-B6FA-4660-8CDF-576C1D617DF1}"/>
              </a:ext>
            </a:extLst>
          </p:cNvPr>
          <p:cNvPicPr>
            <a:picLocks noGrp="1" noRot="1" noChangeAspect="1"/>
          </p:cNvPicPr>
          <p:nvPr>
            <p:ph type="pic" sz="quarter" idx="18"/>
            <a:videoFile r:link="rId1"/>
          </p:nvPr>
        </p:nvPicPr>
        <p:blipFill rotWithShape="1">
          <a:blip r:embed="rId3"/>
          <a:srcRect t="7242" b="7242"/>
          <a:stretch/>
        </p:blipFill>
        <p:spPr/>
      </p:pic>
      <p:sp>
        <p:nvSpPr>
          <p:cNvPr id="3" name="Označba mesta besedila 2">
            <a:extLst>
              <a:ext uri="{FF2B5EF4-FFF2-40B4-BE49-F238E27FC236}">
                <a16:creationId xmlns:a16="http://schemas.microsoft.com/office/drawing/2014/main" id="{93893034-33F0-4ECB-A3B8-0229CE2BE597}"/>
              </a:ext>
            </a:extLst>
          </p:cNvPr>
          <p:cNvSpPr>
            <a:spLocks noGrp="1"/>
          </p:cNvSpPr>
          <p:nvPr>
            <p:ph type="body" sz="quarter" idx="13"/>
          </p:nvPr>
        </p:nvSpPr>
        <p:spPr/>
        <p:txBody>
          <a:bodyPr vert="horz" lIns="91440" tIns="45720" rIns="91440" bIns="45720" rtlCol="0" anchor="t">
            <a:normAutofit/>
          </a:bodyPr>
          <a:lstStyle/>
          <a:p>
            <a:r>
              <a:rPr lang="sl-SI" b="0">
                <a:ea typeface="+mn-lt"/>
                <a:cs typeface="+mn-lt"/>
              </a:rPr>
              <a:t> IZBOLJŠAJMO PODJETNIŠTVO Z ZGODBO O LOKALNI (PRE)HRANI</a:t>
            </a:r>
            <a:endParaRPr lang="sl-SI">
              <a:cs typeface="Calibri"/>
            </a:endParaRPr>
          </a:p>
        </p:txBody>
      </p:sp>
    </p:spTree>
    <p:extLst>
      <p:ext uri="{BB962C8B-B14F-4D97-AF65-F5344CB8AC3E}">
        <p14:creationId xmlns:p14="http://schemas.microsoft.com/office/powerpoint/2010/main" val="2654532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0738DC9-76D1-4BE6-8C33-573617771349}"/>
              </a:ext>
            </a:extLst>
          </p:cNvPr>
          <p:cNvSpPr>
            <a:spLocks noGrp="1"/>
          </p:cNvSpPr>
          <p:nvPr>
            <p:ph type="body" sz="quarter" idx="15"/>
          </p:nvPr>
        </p:nvSpPr>
        <p:spPr/>
        <p:txBody>
          <a:bodyPr vert="horz" lIns="91440" tIns="45720" rIns="91440" bIns="45720" rtlCol="0" anchor="t">
            <a:normAutofit/>
          </a:bodyPr>
          <a:lstStyle/>
          <a:p>
            <a:r>
              <a:rPr lang="sl-SI">
                <a:cs typeface="Calibri"/>
              </a:rPr>
              <a:t>Kaj so rezultati dobre zgodbe o (</a:t>
            </a:r>
            <a:r>
              <a:rPr lang="sl-SI" err="1">
                <a:cs typeface="Calibri"/>
              </a:rPr>
              <a:t>pre</a:t>
            </a:r>
            <a:r>
              <a:rPr lang="sl-SI">
                <a:cs typeface="Calibri"/>
              </a:rPr>
              <a:t>)hrani?</a:t>
            </a:r>
            <a:endParaRPr lang="sl-SI"/>
          </a:p>
        </p:txBody>
      </p:sp>
      <p:sp>
        <p:nvSpPr>
          <p:cNvPr id="3" name="Označba mesta besedila 2">
            <a:extLst>
              <a:ext uri="{FF2B5EF4-FFF2-40B4-BE49-F238E27FC236}">
                <a16:creationId xmlns:a16="http://schemas.microsoft.com/office/drawing/2014/main" id="{D033C22B-BB6B-4752-9EB4-2EF5299915CB}"/>
              </a:ext>
            </a:extLst>
          </p:cNvPr>
          <p:cNvSpPr>
            <a:spLocks noGrp="1"/>
          </p:cNvSpPr>
          <p:nvPr>
            <p:ph type="body" sz="quarter" idx="16"/>
          </p:nvPr>
        </p:nvSpPr>
        <p:spPr/>
        <p:txBody>
          <a:bodyPr/>
          <a:lstStyle/>
          <a:p>
            <a:endParaRPr lang="sl-SI"/>
          </a:p>
        </p:txBody>
      </p:sp>
      <p:graphicFrame>
        <p:nvGraphicFramePr>
          <p:cNvPr id="5" name="Diagram 3">
            <a:extLst>
              <a:ext uri="{FF2B5EF4-FFF2-40B4-BE49-F238E27FC236}">
                <a16:creationId xmlns:a16="http://schemas.microsoft.com/office/drawing/2014/main" id="{136E5DFD-6819-4248-92FB-74EA58373B48}"/>
              </a:ext>
            </a:extLst>
          </p:cNvPr>
          <p:cNvGraphicFramePr/>
          <p:nvPr>
            <p:extLst>
              <p:ext uri="{D42A27DB-BD31-4B8C-83A1-F6EECF244321}">
                <p14:modId xmlns:p14="http://schemas.microsoft.com/office/powerpoint/2010/main" val="1953627523"/>
              </p:ext>
            </p:extLst>
          </p:nvPr>
        </p:nvGraphicFramePr>
        <p:xfrm>
          <a:off x="2283343" y="2065382"/>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 3">
            <a:extLst>
              <a:ext uri="{FF2B5EF4-FFF2-40B4-BE49-F238E27FC236}">
                <a16:creationId xmlns:a16="http://schemas.microsoft.com/office/drawing/2014/main" id="{026CFC2A-F7E8-4FD1-B260-5A3BA3C90881}"/>
              </a:ext>
            </a:extLst>
          </p:cNvPr>
          <p:cNvGraphicFramePr/>
          <p:nvPr>
            <p:extLst>
              <p:ext uri="{D42A27DB-BD31-4B8C-83A1-F6EECF244321}">
                <p14:modId xmlns:p14="http://schemas.microsoft.com/office/powerpoint/2010/main" val="1640715024"/>
              </p:ext>
            </p:extLst>
          </p:nvPr>
        </p:nvGraphicFramePr>
        <p:xfrm>
          <a:off x="6576988" y="1991501"/>
          <a:ext cx="45720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7" name="PoljeZBesedilom 86">
            <a:extLst>
              <a:ext uri="{FF2B5EF4-FFF2-40B4-BE49-F238E27FC236}">
                <a16:creationId xmlns:a16="http://schemas.microsoft.com/office/drawing/2014/main" id="{622DD0B5-4B9C-4711-B907-965B66FAC9B4}"/>
              </a:ext>
            </a:extLst>
          </p:cNvPr>
          <p:cNvSpPr txBox="1"/>
          <p:nvPr/>
        </p:nvSpPr>
        <p:spPr>
          <a:xfrm>
            <a:off x="3455670" y="36487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             TURIST</a:t>
            </a:r>
            <a:endParaRPr lang="sl-SI">
              <a:cs typeface="Calibri"/>
            </a:endParaRPr>
          </a:p>
        </p:txBody>
      </p:sp>
      <p:sp>
        <p:nvSpPr>
          <p:cNvPr id="110" name="PoljeZBesedilom 109">
            <a:extLst>
              <a:ext uri="{FF2B5EF4-FFF2-40B4-BE49-F238E27FC236}">
                <a16:creationId xmlns:a16="http://schemas.microsoft.com/office/drawing/2014/main" id="{44F8D32C-38F8-43B0-AF6C-58E1D9BD3B95}"/>
              </a:ext>
            </a:extLst>
          </p:cNvPr>
          <p:cNvSpPr txBox="1"/>
          <p:nvPr/>
        </p:nvSpPr>
        <p:spPr>
          <a:xfrm>
            <a:off x="7489156" y="34986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              DESTINACIJA</a:t>
            </a:r>
          </a:p>
        </p:txBody>
      </p:sp>
    </p:spTree>
    <p:extLst>
      <p:ext uri="{BB962C8B-B14F-4D97-AF65-F5344CB8AC3E}">
        <p14:creationId xmlns:p14="http://schemas.microsoft.com/office/powerpoint/2010/main" val="1751142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4">
            <a:hlinkClick r:id="" action="ppaction://media"/>
            <a:extLst>
              <a:ext uri="{FF2B5EF4-FFF2-40B4-BE49-F238E27FC236}">
                <a16:creationId xmlns:a16="http://schemas.microsoft.com/office/drawing/2014/main" id="{39D6E709-F56A-44A2-948B-5B136B8A6AC7}"/>
              </a:ext>
            </a:extLst>
          </p:cNvPr>
          <p:cNvPicPr>
            <a:picLocks noGrp="1" noRot="1" noChangeAspect="1"/>
          </p:cNvPicPr>
          <p:nvPr>
            <p:ph type="pic" sz="quarter" idx="15"/>
            <a:videoFile r:link="rId1"/>
          </p:nvPr>
        </p:nvPicPr>
        <p:blipFill rotWithShape="1">
          <a:blip r:embed="rId3"/>
          <a:srcRect t="9074" b="9074"/>
          <a:stretch/>
        </p:blipFill>
        <p:spPr/>
      </p:pic>
      <p:sp>
        <p:nvSpPr>
          <p:cNvPr id="3" name="Označba mesta besedila 2">
            <a:extLst>
              <a:ext uri="{FF2B5EF4-FFF2-40B4-BE49-F238E27FC236}">
                <a16:creationId xmlns:a16="http://schemas.microsoft.com/office/drawing/2014/main" id="{99F9B98A-9A50-41B1-8017-78E6DD986BAF}"/>
              </a:ext>
            </a:extLst>
          </p:cNvPr>
          <p:cNvSpPr>
            <a:spLocks noGrp="1"/>
          </p:cNvSpPr>
          <p:nvPr>
            <p:ph type="body" sz="quarter" idx="13"/>
          </p:nvPr>
        </p:nvSpPr>
        <p:spPr/>
        <p:txBody>
          <a:bodyPr vert="horz" lIns="91440" tIns="45720" rIns="91440" bIns="45720" rtlCol="0" anchor="t">
            <a:normAutofit/>
          </a:bodyPr>
          <a:lstStyle/>
          <a:p>
            <a:r>
              <a:rPr lang="sl-SI" b="0"/>
              <a:t> ZAKAJ ZGODBARJENJE SPODBUJA VEČ ZAUPANJA KOT ZGOLJ NAVAJANJE PODATKOV? </a:t>
            </a:r>
            <a:endParaRPr lang="sl-SI" b="0">
              <a:cs typeface="Calibri"/>
            </a:endParaRPr>
          </a:p>
        </p:txBody>
      </p:sp>
    </p:spTree>
    <p:extLst>
      <p:ext uri="{BB962C8B-B14F-4D97-AF65-F5344CB8AC3E}">
        <p14:creationId xmlns:p14="http://schemas.microsoft.com/office/powerpoint/2010/main" val="146842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94EC2FD-E0A8-4D4A-9336-839858F051B7}"/>
              </a:ext>
            </a:extLst>
          </p:cNvPr>
          <p:cNvSpPr>
            <a:spLocks noGrp="1"/>
          </p:cNvSpPr>
          <p:nvPr>
            <p:ph type="body" sz="quarter" idx="15"/>
          </p:nvPr>
        </p:nvSpPr>
        <p:spPr/>
        <p:txBody>
          <a:bodyPr vert="horz" lIns="91440" tIns="45720" rIns="91440" bIns="45720" rtlCol="0" anchor="t">
            <a:normAutofit/>
          </a:bodyPr>
          <a:lstStyle/>
          <a:p>
            <a:r>
              <a:rPr lang="sl-SI">
                <a:cs typeface="Calibri"/>
              </a:rPr>
              <a:t>ZAGOTAVLJANJE DOBRE ZGODBE O (PRE)HRANI</a:t>
            </a:r>
          </a:p>
        </p:txBody>
      </p:sp>
      <p:sp>
        <p:nvSpPr>
          <p:cNvPr id="3" name="Označba mesta besedila 2">
            <a:extLst>
              <a:ext uri="{FF2B5EF4-FFF2-40B4-BE49-F238E27FC236}">
                <a16:creationId xmlns:a16="http://schemas.microsoft.com/office/drawing/2014/main" id="{263BA2D1-E260-45EA-AEF4-610AF21933A3}"/>
              </a:ext>
            </a:extLst>
          </p:cNvPr>
          <p:cNvSpPr>
            <a:spLocks noGrp="1"/>
          </p:cNvSpPr>
          <p:nvPr>
            <p:ph type="body" sz="quarter" idx="16"/>
          </p:nvPr>
        </p:nvSpPr>
        <p:spPr/>
        <p:txBody>
          <a:bodyPr/>
          <a:lstStyle/>
          <a:p>
            <a:endParaRPr lang="sl-SI"/>
          </a:p>
        </p:txBody>
      </p:sp>
      <p:pic>
        <p:nvPicPr>
          <p:cNvPr id="4" name="Slika 5" descr="Slika, ki vsebuje besede notranji, raznoliko, vsebuje, raznolikost&#10;&#10;Opis je samodejno ustvarjen">
            <a:extLst>
              <a:ext uri="{FF2B5EF4-FFF2-40B4-BE49-F238E27FC236}">
                <a16:creationId xmlns:a16="http://schemas.microsoft.com/office/drawing/2014/main" id="{96F9D39D-154B-41AA-94AE-54C4B45D4119}"/>
              </a:ext>
            </a:extLst>
          </p:cNvPr>
          <p:cNvPicPr>
            <a:picLocks noChangeAspect="1"/>
          </p:cNvPicPr>
          <p:nvPr/>
        </p:nvPicPr>
        <p:blipFill>
          <a:blip r:embed="rId2"/>
          <a:stretch>
            <a:fillRect/>
          </a:stretch>
        </p:blipFill>
        <p:spPr>
          <a:xfrm rot="16200000">
            <a:off x="6584282" y="-818359"/>
            <a:ext cx="4487778" cy="6710033"/>
          </a:xfrm>
          <a:prstGeom prst="rect">
            <a:avLst/>
          </a:prstGeom>
        </p:spPr>
      </p:pic>
    </p:spTree>
    <p:extLst>
      <p:ext uri="{BB962C8B-B14F-4D97-AF65-F5344CB8AC3E}">
        <p14:creationId xmlns:p14="http://schemas.microsoft.com/office/powerpoint/2010/main" val="7374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a:cs typeface="Calibri"/>
              </a:rPr>
              <a:t>Kaj mora vsebovati dobra zgodba?</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graphicFrame>
        <p:nvGraphicFramePr>
          <p:cNvPr id="5" name="Označba mesta vsebine 2">
            <a:extLst>
              <a:ext uri="{FF2B5EF4-FFF2-40B4-BE49-F238E27FC236}">
                <a16:creationId xmlns:a16="http://schemas.microsoft.com/office/drawing/2014/main" id="{F5558373-8F7E-400A-B3F8-EC0DBDA7E13B}"/>
              </a:ext>
            </a:extLst>
          </p:cNvPr>
          <p:cNvGraphicFramePr>
            <a:graphicFrameLocks/>
          </p:cNvGraphicFramePr>
          <p:nvPr>
            <p:extLst>
              <p:ext uri="{D42A27DB-BD31-4B8C-83A1-F6EECF244321}">
                <p14:modId xmlns:p14="http://schemas.microsoft.com/office/powerpoint/2010/main" val="4184722931"/>
              </p:ext>
            </p:extLst>
          </p:nvPr>
        </p:nvGraphicFramePr>
        <p:xfrm>
          <a:off x="5494449" y="1627406"/>
          <a:ext cx="6655452" cy="4455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6496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b="0">
                <a:cs typeface="Calibri"/>
              </a:rPr>
              <a:t>a. </a:t>
            </a:r>
            <a:r>
              <a:rPr lang="sl-SI">
                <a:cs typeface="Calibri"/>
              </a:rPr>
              <a:t>Sporočilo</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graphicFrame>
        <p:nvGraphicFramePr>
          <p:cNvPr id="11" name="Označba mesta vsebine 2">
            <a:extLst>
              <a:ext uri="{FF2B5EF4-FFF2-40B4-BE49-F238E27FC236}">
                <a16:creationId xmlns:a16="http://schemas.microsoft.com/office/drawing/2014/main" id="{02A00D4F-EA8C-4B82-868F-A0E71B6BF98C}"/>
              </a:ext>
            </a:extLst>
          </p:cNvPr>
          <p:cNvGraphicFramePr>
            <a:graphicFrameLocks/>
          </p:cNvGraphicFramePr>
          <p:nvPr>
            <p:extLst>
              <p:ext uri="{D42A27DB-BD31-4B8C-83A1-F6EECF244321}">
                <p14:modId xmlns:p14="http://schemas.microsoft.com/office/powerpoint/2010/main" val="526412094"/>
              </p:ext>
            </p:extLst>
          </p:nvPr>
        </p:nvGraphicFramePr>
        <p:xfrm>
          <a:off x="4780520" y="-44654"/>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PoljeZBesedilom 27">
            <a:extLst>
              <a:ext uri="{FF2B5EF4-FFF2-40B4-BE49-F238E27FC236}">
                <a16:creationId xmlns:a16="http://schemas.microsoft.com/office/drawing/2014/main" id="{489209A2-6235-4060-AF0B-2DADFC7DB9B5}"/>
              </a:ext>
            </a:extLst>
          </p:cNvPr>
          <p:cNvSpPr txBox="1"/>
          <p:nvPr/>
        </p:nvSpPr>
        <p:spPr>
          <a:xfrm>
            <a:off x="1172509" y="4632001"/>
            <a:ext cx="4276813" cy="1477328"/>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ea typeface="+mn-lt"/>
                <a:cs typeface="+mn-lt"/>
              </a:rPr>
              <a:t>V zgodbi o italijanskem tiramisuju je glavno sporočilo, da gre za sladico, ki povzdigne duha in telo.</a:t>
            </a:r>
            <a:endParaRPr lang="sl-SI"/>
          </a:p>
          <a:p>
            <a:r>
              <a:rPr lang="sl-SI" err="1">
                <a:cs typeface="Calibri"/>
              </a:rPr>
              <a:t>Tirami</a:t>
            </a:r>
            <a:r>
              <a:rPr lang="sl-SI">
                <a:cs typeface="Calibri"/>
              </a:rPr>
              <a:t> su: dvigni me</a:t>
            </a:r>
          </a:p>
          <a:p>
            <a:endParaRPr lang="sl-SI">
              <a:cs typeface="Calibri"/>
            </a:endParaRPr>
          </a:p>
        </p:txBody>
      </p:sp>
      <p:pic>
        <p:nvPicPr>
          <p:cNvPr id="30" name="Slika 8" descr="Slika, ki vsebuje besede hrana, miza, risba, kava&#10;&#10;Opis je samodejno ustvarjen">
            <a:extLst>
              <a:ext uri="{FF2B5EF4-FFF2-40B4-BE49-F238E27FC236}">
                <a16:creationId xmlns:a16="http://schemas.microsoft.com/office/drawing/2014/main" id="{C1E19F3E-38B8-4DC1-A9CD-A145B6474C45}"/>
              </a:ext>
            </a:extLst>
          </p:cNvPr>
          <p:cNvPicPr>
            <a:picLocks noChangeAspect="1"/>
          </p:cNvPicPr>
          <p:nvPr/>
        </p:nvPicPr>
        <p:blipFill>
          <a:blip r:embed="rId7"/>
          <a:stretch>
            <a:fillRect/>
          </a:stretch>
        </p:blipFill>
        <p:spPr>
          <a:xfrm>
            <a:off x="5454366" y="4634697"/>
            <a:ext cx="2254033" cy="1471679"/>
          </a:xfrm>
          <a:prstGeom prst="rect">
            <a:avLst/>
          </a:prstGeom>
        </p:spPr>
      </p:pic>
      <p:pic>
        <p:nvPicPr>
          <p:cNvPr id="37" name="Grafika 364" descr="Owl outline">
            <a:extLst>
              <a:ext uri="{FF2B5EF4-FFF2-40B4-BE49-F238E27FC236}">
                <a16:creationId xmlns:a16="http://schemas.microsoft.com/office/drawing/2014/main" id="{AA69048F-B828-4604-B269-3FCD988DE1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3295" y="4907016"/>
            <a:ext cx="914400" cy="914400"/>
          </a:xfrm>
          <a:prstGeom prst="rect">
            <a:avLst/>
          </a:prstGeom>
        </p:spPr>
      </p:pic>
    </p:spTree>
    <p:extLst>
      <p:ext uri="{BB962C8B-B14F-4D97-AF65-F5344CB8AC3E}">
        <p14:creationId xmlns:p14="http://schemas.microsoft.com/office/powerpoint/2010/main" val="130350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a:cs typeface="Calibri"/>
              </a:rPr>
              <a:t>b. Konflikt</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pic>
        <p:nvPicPr>
          <p:cNvPr id="37" name="Grafika 364" descr="Owl outline">
            <a:extLst>
              <a:ext uri="{FF2B5EF4-FFF2-40B4-BE49-F238E27FC236}">
                <a16:creationId xmlns:a16="http://schemas.microsoft.com/office/drawing/2014/main" id="{AA69048F-B828-4604-B269-3FCD988DE1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542" y="4593866"/>
            <a:ext cx="914400" cy="914400"/>
          </a:xfrm>
          <a:prstGeom prst="rect">
            <a:avLst/>
          </a:prstGeom>
        </p:spPr>
      </p:pic>
      <p:graphicFrame>
        <p:nvGraphicFramePr>
          <p:cNvPr id="9" name="Označba mesta vsebine 2">
            <a:extLst>
              <a:ext uri="{FF2B5EF4-FFF2-40B4-BE49-F238E27FC236}">
                <a16:creationId xmlns:a16="http://schemas.microsoft.com/office/drawing/2014/main" id="{7C7143DD-85F4-4661-9FA3-0FB378E686AB}"/>
              </a:ext>
            </a:extLst>
          </p:cNvPr>
          <p:cNvGraphicFramePr>
            <a:graphicFrameLocks/>
          </p:cNvGraphicFramePr>
          <p:nvPr>
            <p:extLst>
              <p:ext uri="{D42A27DB-BD31-4B8C-83A1-F6EECF244321}">
                <p14:modId xmlns:p14="http://schemas.microsoft.com/office/powerpoint/2010/main" val="2898504737"/>
              </p:ext>
            </p:extLst>
          </p:nvPr>
        </p:nvGraphicFramePr>
        <p:xfrm>
          <a:off x="4562826" y="-490343"/>
          <a:ext cx="7728267" cy="5087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4" name="PoljeZBesedilom 33">
            <a:extLst>
              <a:ext uri="{FF2B5EF4-FFF2-40B4-BE49-F238E27FC236}">
                <a16:creationId xmlns:a16="http://schemas.microsoft.com/office/drawing/2014/main" id="{F59137B8-1462-4FB9-954F-3CD6683CB9D6}"/>
              </a:ext>
            </a:extLst>
          </p:cNvPr>
          <p:cNvSpPr txBox="1"/>
          <p:nvPr/>
        </p:nvSpPr>
        <p:spPr>
          <a:xfrm>
            <a:off x="1061211" y="4123955"/>
            <a:ext cx="4342658" cy="1754326"/>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Včasih lahko pustimo konec zgobe odprt</a:t>
            </a:r>
            <a:endParaRPr lang="sl-SI">
              <a:ea typeface="+mn-lt"/>
              <a:cs typeface="+mn-lt"/>
            </a:endParaRPr>
          </a:p>
          <a:p>
            <a:r>
              <a:rPr lang="en-US">
                <a:ea typeface="+mn-lt"/>
                <a:cs typeface="+mn-lt"/>
              </a:rPr>
              <a:t> interpretaciji posameznika. Še vedno se ne ve ali je nastanek tatarskega biftka res </a:t>
            </a:r>
            <a:endParaRPr lang="sl-SI">
              <a:ea typeface="+mn-lt"/>
              <a:cs typeface="+mn-lt"/>
            </a:endParaRPr>
          </a:p>
          <a:p>
            <a:r>
              <a:rPr lang="en-US">
                <a:ea typeface="+mn-lt"/>
                <a:cs typeface="+mn-lt"/>
              </a:rPr>
              <a:t>posledica </a:t>
            </a:r>
            <a:r>
              <a:rPr lang="en-US" err="1">
                <a:ea typeface="+mn-lt"/>
                <a:cs typeface="+mn-lt"/>
              </a:rPr>
              <a:t>uporabe</a:t>
            </a:r>
            <a:r>
              <a:rPr lang="en-US">
                <a:ea typeface="+mn-lt"/>
                <a:cs typeface="+mn-lt"/>
              </a:rPr>
              <a:t> mesa za </a:t>
            </a:r>
            <a:r>
              <a:rPr lang="en-US" err="1">
                <a:ea typeface="+mn-lt"/>
                <a:cs typeface="+mn-lt"/>
              </a:rPr>
              <a:t>oblaganje</a:t>
            </a:r>
            <a:r>
              <a:rPr lang="en-US">
                <a:ea typeface="+mn-lt"/>
                <a:cs typeface="+mn-lt"/>
              </a:rPr>
              <a:t> </a:t>
            </a:r>
            <a:r>
              <a:rPr lang="en-US" err="1">
                <a:ea typeface="+mn-lt"/>
                <a:cs typeface="+mn-lt"/>
              </a:rPr>
              <a:t>konjskih</a:t>
            </a:r>
            <a:r>
              <a:rPr lang="en-US">
                <a:ea typeface="+mn-lt"/>
                <a:cs typeface="+mn-lt"/>
              </a:rPr>
              <a:t> </a:t>
            </a:r>
            <a:r>
              <a:rPr lang="en-US" err="1">
                <a:ea typeface="+mn-lt"/>
                <a:cs typeface="+mn-lt"/>
              </a:rPr>
              <a:t>sedel</a:t>
            </a:r>
            <a:r>
              <a:rPr lang="en-US">
                <a:ea typeface="+mn-lt"/>
                <a:cs typeface="+mn-lt"/>
              </a:rPr>
              <a:t>, </a:t>
            </a:r>
            <a:r>
              <a:rPr lang="en-US" err="1">
                <a:ea typeface="+mn-lt"/>
                <a:cs typeface="+mn-lt"/>
              </a:rPr>
              <a:t>kar</a:t>
            </a:r>
            <a:r>
              <a:rPr lang="en-US">
                <a:ea typeface="+mn-lt"/>
                <a:cs typeface="+mn-lt"/>
              </a:rPr>
              <a:t> so uporabljali Tatari za udobnejšo ježo ali je konflikt kje drugje. </a:t>
            </a:r>
            <a:endParaRPr lang="sl-SI">
              <a:ea typeface="+mn-lt"/>
              <a:cs typeface="+mn-lt"/>
            </a:endParaRPr>
          </a:p>
        </p:txBody>
      </p:sp>
      <p:pic>
        <p:nvPicPr>
          <p:cNvPr id="36" name="Slika 767" descr="Slika, ki vsebuje besede plošča, hrana, miza, notranji&#10;&#10;Opis je samodejno ustvarjen">
            <a:extLst>
              <a:ext uri="{FF2B5EF4-FFF2-40B4-BE49-F238E27FC236}">
                <a16:creationId xmlns:a16="http://schemas.microsoft.com/office/drawing/2014/main" id="{BF9CA70A-67A7-4938-9457-05D65D19F816}"/>
              </a:ext>
            </a:extLst>
          </p:cNvPr>
          <p:cNvPicPr>
            <a:picLocks noChangeAspect="1"/>
          </p:cNvPicPr>
          <p:nvPr/>
        </p:nvPicPr>
        <p:blipFill rotWithShape="1">
          <a:blip r:embed="rId10"/>
          <a:srcRect l="22814" t="12214" r="25856" b="8397"/>
          <a:stretch/>
        </p:blipFill>
        <p:spPr>
          <a:xfrm>
            <a:off x="5670690" y="4124194"/>
            <a:ext cx="1088122" cy="2031674"/>
          </a:xfrm>
          <a:prstGeom prst="rect">
            <a:avLst/>
          </a:prstGeom>
        </p:spPr>
      </p:pic>
    </p:spTree>
    <p:extLst>
      <p:ext uri="{BB962C8B-B14F-4D97-AF65-F5344CB8AC3E}">
        <p14:creationId xmlns:p14="http://schemas.microsoft.com/office/powerpoint/2010/main" val="47053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a:cs typeface="Calibri"/>
              </a:rPr>
              <a:t>c. Liki </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pic>
        <p:nvPicPr>
          <p:cNvPr id="37" name="Grafika 364" descr="Owl outline">
            <a:extLst>
              <a:ext uri="{FF2B5EF4-FFF2-40B4-BE49-F238E27FC236}">
                <a16:creationId xmlns:a16="http://schemas.microsoft.com/office/drawing/2014/main" id="{AA69048F-B828-4604-B269-3FCD988DE1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857" y="4520797"/>
            <a:ext cx="914400" cy="914400"/>
          </a:xfrm>
          <a:prstGeom prst="rect">
            <a:avLst/>
          </a:prstGeom>
        </p:spPr>
      </p:pic>
      <p:graphicFrame>
        <p:nvGraphicFramePr>
          <p:cNvPr id="10" name="Označba mesta vsebine 2">
            <a:extLst>
              <a:ext uri="{FF2B5EF4-FFF2-40B4-BE49-F238E27FC236}">
                <a16:creationId xmlns:a16="http://schemas.microsoft.com/office/drawing/2014/main" id="{150E75D1-D859-4B44-90C7-340E42F7F8B8}"/>
              </a:ext>
            </a:extLst>
          </p:cNvPr>
          <p:cNvGraphicFramePr>
            <a:graphicFrameLocks/>
          </p:cNvGraphicFramePr>
          <p:nvPr>
            <p:extLst>
              <p:ext uri="{D42A27DB-BD31-4B8C-83A1-F6EECF244321}">
                <p14:modId xmlns:p14="http://schemas.microsoft.com/office/powerpoint/2010/main" val="1017525923"/>
              </p:ext>
            </p:extLst>
          </p:nvPr>
        </p:nvGraphicFramePr>
        <p:xfrm>
          <a:off x="5930250" y="229902"/>
          <a:ext cx="4283610" cy="3542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0" name="PoljeZBesedilom 59">
            <a:extLst>
              <a:ext uri="{FF2B5EF4-FFF2-40B4-BE49-F238E27FC236}">
                <a16:creationId xmlns:a16="http://schemas.microsoft.com/office/drawing/2014/main" id="{0C3413F4-446F-4658-A107-8E07CAC54553}"/>
              </a:ext>
            </a:extLst>
          </p:cNvPr>
          <p:cNvSpPr txBox="1"/>
          <p:nvPr/>
        </p:nvSpPr>
        <p:spPr>
          <a:xfrm>
            <a:off x="1141463" y="3852559"/>
            <a:ext cx="4319122" cy="2585323"/>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cs typeface="Calibri"/>
              </a:rPr>
              <a:t>Glavni lik v zgodbi o </a:t>
            </a:r>
            <a:r>
              <a:rPr lang="sl-SI" err="1">
                <a:cs typeface="Calibri"/>
              </a:rPr>
              <a:t>carpaccio</a:t>
            </a:r>
            <a:r>
              <a:rPr lang="sl-SI">
                <a:cs typeface="Calibri"/>
              </a:rPr>
              <a:t> je beneška plemkinja, ki je morala zaradi slabokrvnosti uživati surovo meso. Prav tako je pomemben lik v tej zgodbi slikar Vittore Carpaccio, ki je bil znan zaradi slikanja z intenzivno rdečo barvo. Omenjena barva na slikarijah je avtorja jedi tako zaznamovala, da je to mesno predjed poimenoval po slavnem slikarju. </a:t>
            </a:r>
          </a:p>
        </p:txBody>
      </p:sp>
      <p:pic>
        <p:nvPicPr>
          <p:cNvPr id="69" name="Slika 1481" descr="Slika, ki vsebuje besede torta, miza, hrana, notranji&#10;&#10;Opis je samodejno ustvarjen">
            <a:extLst>
              <a:ext uri="{FF2B5EF4-FFF2-40B4-BE49-F238E27FC236}">
                <a16:creationId xmlns:a16="http://schemas.microsoft.com/office/drawing/2014/main" id="{80FDEE2F-4633-4268-A8F6-08166E1B8791}"/>
              </a:ext>
            </a:extLst>
          </p:cNvPr>
          <p:cNvPicPr>
            <a:picLocks noChangeAspect="1"/>
          </p:cNvPicPr>
          <p:nvPr/>
        </p:nvPicPr>
        <p:blipFill rotWithShape="1">
          <a:blip r:embed="rId10"/>
          <a:srcRect t="6107" r="-1141" b="-382"/>
          <a:stretch/>
        </p:blipFill>
        <p:spPr>
          <a:xfrm>
            <a:off x="5465524" y="3852797"/>
            <a:ext cx="2200383" cy="2032917"/>
          </a:xfrm>
          <a:prstGeom prst="rect">
            <a:avLst/>
          </a:prstGeom>
        </p:spPr>
      </p:pic>
    </p:spTree>
    <p:extLst>
      <p:ext uri="{BB962C8B-B14F-4D97-AF65-F5344CB8AC3E}">
        <p14:creationId xmlns:p14="http://schemas.microsoft.com/office/powerpoint/2010/main" val="23701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8E82F39-F642-4B7E-8EEB-D443EECFF4B8}"/>
              </a:ext>
            </a:extLst>
          </p:cNvPr>
          <p:cNvSpPr>
            <a:spLocks noGrp="1"/>
          </p:cNvSpPr>
          <p:nvPr>
            <p:ph type="body" sz="quarter" idx="15"/>
          </p:nvPr>
        </p:nvSpPr>
        <p:spPr/>
        <p:txBody>
          <a:bodyPr vert="horz" lIns="91440" tIns="45720" rIns="91440" bIns="45720" rtlCol="0" anchor="t">
            <a:normAutofit/>
          </a:bodyPr>
          <a:lstStyle/>
          <a:p>
            <a:r>
              <a:rPr lang="sl-SI" sz="4000">
                <a:cs typeface="Calibri"/>
              </a:rPr>
              <a:t>Učni cilji</a:t>
            </a:r>
          </a:p>
        </p:txBody>
      </p:sp>
      <p:sp>
        <p:nvSpPr>
          <p:cNvPr id="3" name="Označba mesta besedila 2">
            <a:extLst>
              <a:ext uri="{FF2B5EF4-FFF2-40B4-BE49-F238E27FC236}">
                <a16:creationId xmlns:a16="http://schemas.microsoft.com/office/drawing/2014/main" id="{7F187E50-D818-4F84-883B-9547641C83B9}"/>
              </a:ext>
            </a:extLst>
          </p:cNvPr>
          <p:cNvSpPr>
            <a:spLocks noGrp="1"/>
          </p:cNvSpPr>
          <p:nvPr>
            <p:ph type="body" sz="quarter" idx="16"/>
          </p:nvPr>
        </p:nvSpPr>
        <p:spPr/>
        <p:txBody>
          <a:bodyPr vert="horz" lIns="91440" tIns="45720" rIns="91440" bIns="45720" rtlCol="0" anchor="t">
            <a:noAutofit/>
          </a:bodyPr>
          <a:lstStyle/>
          <a:p>
            <a:pPr marL="457200" indent="-457200">
              <a:buFont typeface="Wingdings"/>
              <a:buChar char="Ø"/>
            </a:pPr>
            <a:r>
              <a:rPr lang="sl-SI" sz="2800">
                <a:cs typeface="Calibri" panose="020F0502020204030204"/>
              </a:rPr>
              <a:t>Poznati ključne pojme gastronomskega turizma</a:t>
            </a:r>
          </a:p>
          <a:p>
            <a:pPr marL="457200" indent="-457200">
              <a:buFont typeface="Wingdings"/>
              <a:buChar char="Ø"/>
            </a:pPr>
            <a:r>
              <a:rPr lang="sl-SI" sz="2800">
                <a:ea typeface="+mn-lt"/>
                <a:cs typeface="+mn-lt"/>
              </a:rPr>
              <a:t>Analizirati pričakovanja gosta</a:t>
            </a:r>
          </a:p>
          <a:p>
            <a:pPr marL="457200" indent="-457200">
              <a:buFont typeface="Wingdings"/>
              <a:buChar char="Ø"/>
            </a:pPr>
            <a:r>
              <a:rPr lang="sl-SI" sz="2800">
                <a:cs typeface="Calibri" panose="020F0502020204030204"/>
              </a:rPr>
              <a:t>Spoznati trende v gastronomskem turizmu</a:t>
            </a:r>
          </a:p>
          <a:p>
            <a:pPr marL="457200" indent="-457200">
              <a:buFont typeface="Wingdings"/>
              <a:buChar char="Ø"/>
            </a:pPr>
            <a:r>
              <a:rPr lang="sl-SI" sz="2800">
                <a:cs typeface="Calibri" panose="020F0502020204030204"/>
              </a:rPr>
              <a:t>Razumeti posebnosti </a:t>
            </a:r>
            <a:r>
              <a:rPr lang="sl-SI" sz="2800" err="1">
                <a:cs typeface="Calibri" panose="020F0502020204030204"/>
              </a:rPr>
              <a:t>velneške</a:t>
            </a:r>
            <a:r>
              <a:rPr lang="sl-SI" sz="2800">
                <a:cs typeface="Calibri" panose="020F0502020204030204"/>
              </a:rPr>
              <a:t> kulinarike</a:t>
            </a:r>
          </a:p>
          <a:p>
            <a:pPr marL="457200" indent="-457200">
              <a:buFont typeface="Wingdings"/>
              <a:buChar char="Ø"/>
            </a:pPr>
            <a:r>
              <a:rPr lang="sl-SI" sz="2800">
                <a:cs typeface="Calibri" panose="020F0502020204030204"/>
              </a:rPr>
              <a:t>Prepoznati ključne deležnike v ponudbi lokalne gastronomije</a:t>
            </a:r>
          </a:p>
          <a:p>
            <a:pPr marL="457200" indent="-457200">
              <a:buFont typeface="Wingdings"/>
              <a:buChar char="Ø"/>
            </a:pPr>
            <a:r>
              <a:rPr lang="sl-SI" sz="2800">
                <a:cs typeface="Calibri" panose="020F0502020204030204"/>
              </a:rPr>
              <a:t>Obvladati pristope in tehnike </a:t>
            </a:r>
            <a:r>
              <a:rPr lang="sl-SI" sz="2800" err="1">
                <a:cs typeface="Calibri" panose="020F0502020204030204"/>
              </a:rPr>
              <a:t>zgodbarjenja</a:t>
            </a:r>
            <a:r>
              <a:rPr lang="sl-SI" sz="2800">
                <a:cs typeface="Calibri" panose="020F0502020204030204"/>
              </a:rPr>
              <a:t> v gastronomskem turizmu</a:t>
            </a:r>
          </a:p>
          <a:p>
            <a:pPr marL="342900" indent="-342900">
              <a:buChar char="•"/>
            </a:pPr>
            <a:endParaRPr lang="sl-SI">
              <a:cs typeface="Calibri" panose="020F0502020204030204"/>
            </a:endParaRPr>
          </a:p>
        </p:txBody>
      </p:sp>
      <p:pic>
        <p:nvPicPr>
          <p:cNvPr id="4" name="Slika 4" descr="Slika, ki vsebuje besede hrana, plošča, zajtrk, obrok&#10;&#10;Opis je samodejno ustvarjen">
            <a:extLst>
              <a:ext uri="{FF2B5EF4-FFF2-40B4-BE49-F238E27FC236}">
                <a16:creationId xmlns:a16="http://schemas.microsoft.com/office/drawing/2014/main" id="{C7F788FB-C3A7-48E3-BCAE-81CA14254D8F}"/>
              </a:ext>
            </a:extLst>
          </p:cNvPr>
          <p:cNvPicPr>
            <a:picLocks noChangeAspect="1"/>
          </p:cNvPicPr>
          <p:nvPr/>
        </p:nvPicPr>
        <p:blipFill>
          <a:blip r:embed="rId2"/>
          <a:stretch>
            <a:fillRect/>
          </a:stretch>
        </p:blipFill>
        <p:spPr>
          <a:xfrm>
            <a:off x="8902764" y="-43621"/>
            <a:ext cx="3293411" cy="2229439"/>
          </a:xfrm>
          <a:prstGeom prst="rect">
            <a:avLst/>
          </a:prstGeom>
        </p:spPr>
      </p:pic>
    </p:spTree>
    <p:extLst>
      <p:ext uri="{BB962C8B-B14F-4D97-AF65-F5344CB8AC3E}">
        <p14:creationId xmlns:p14="http://schemas.microsoft.com/office/powerpoint/2010/main" val="4132601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a:cs typeface="Calibri"/>
              </a:rPr>
              <a:t>d. Struktura 1/2</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pic>
        <p:nvPicPr>
          <p:cNvPr id="37" name="Grafika 364" descr="Owl outline">
            <a:extLst>
              <a:ext uri="{FF2B5EF4-FFF2-40B4-BE49-F238E27FC236}">
                <a16:creationId xmlns:a16="http://schemas.microsoft.com/office/drawing/2014/main" id="{AA69048F-B828-4604-B269-3FCD988DE1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103" y="4614743"/>
            <a:ext cx="914400" cy="914400"/>
          </a:xfrm>
          <a:prstGeom prst="rect">
            <a:avLst/>
          </a:prstGeom>
        </p:spPr>
      </p:pic>
      <p:graphicFrame>
        <p:nvGraphicFramePr>
          <p:cNvPr id="9" name="Označba mesta vsebine 2">
            <a:extLst>
              <a:ext uri="{FF2B5EF4-FFF2-40B4-BE49-F238E27FC236}">
                <a16:creationId xmlns:a16="http://schemas.microsoft.com/office/drawing/2014/main" id="{26B327DA-AF40-4845-B3D2-D04B57B89C46}"/>
              </a:ext>
            </a:extLst>
          </p:cNvPr>
          <p:cNvGraphicFramePr>
            <a:graphicFrameLocks/>
          </p:cNvGraphicFramePr>
          <p:nvPr>
            <p:extLst>
              <p:ext uri="{D42A27DB-BD31-4B8C-83A1-F6EECF244321}">
                <p14:modId xmlns:p14="http://schemas.microsoft.com/office/powerpoint/2010/main" val="3758466929"/>
              </p:ext>
            </p:extLst>
          </p:nvPr>
        </p:nvGraphicFramePr>
        <p:xfrm>
          <a:off x="5418771" y="563929"/>
          <a:ext cx="6037254" cy="34589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PoljeZBesedilom 31">
            <a:extLst>
              <a:ext uri="{FF2B5EF4-FFF2-40B4-BE49-F238E27FC236}">
                <a16:creationId xmlns:a16="http://schemas.microsoft.com/office/drawing/2014/main" id="{9BF2FF93-441C-4AE4-A84C-4E97B8FBCE45}"/>
              </a:ext>
            </a:extLst>
          </p:cNvPr>
          <p:cNvSpPr txBox="1"/>
          <p:nvPr/>
        </p:nvSpPr>
        <p:spPr>
          <a:xfrm>
            <a:off x="1046838" y="4155270"/>
            <a:ext cx="4371994" cy="1200329"/>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cs typeface="Calibri"/>
              </a:rPr>
              <a:t>Dunajski rogljiček– </a:t>
            </a:r>
            <a:r>
              <a:rPr lang="sl-SI" i="1">
                <a:cs typeface="Calibri"/>
              </a:rPr>
              <a:t>Kipferl </a:t>
            </a:r>
            <a:r>
              <a:rPr lang="sl-SI">
                <a:cs typeface="Calibri"/>
              </a:rPr>
              <a:t>je dobil ime po polmesecu, ki je bil simbol na otomanski - turški zastavi. Le-te so dunajčani po številnih vpadih uspešno premagali v 17. stoletju.</a:t>
            </a:r>
          </a:p>
        </p:txBody>
      </p:sp>
      <p:pic>
        <p:nvPicPr>
          <p:cNvPr id="33" name="Slika 13" descr="Slika, ki vsebuje besede besedilo&#10;&#10;Opis je samodejno ustvarjen">
            <a:extLst>
              <a:ext uri="{FF2B5EF4-FFF2-40B4-BE49-F238E27FC236}">
                <a16:creationId xmlns:a16="http://schemas.microsoft.com/office/drawing/2014/main" id="{F9D476F2-98FE-42A7-96A7-2F96142C5CB6}"/>
              </a:ext>
            </a:extLst>
          </p:cNvPr>
          <p:cNvPicPr>
            <a:picLocks noChangeAspect="1"/>
          </p:cNvPicPr>
          <p:nvPr/>
        </p:nvPicPr>
        <p:blipFill rotWithShape="1">
          <a:blip r:embed="rId9"/>
          <a:srcRect l="25275" t="48276" r="-366" b="5089"/>
          <a:stretch/>
        </p:blipFill>
        <p:spPr>
          <a:xfrm>
            <a:off x="5417315" y="4155722"/>
            <a:ext cx="1757203" cy="1487312"/>
          </a:xfrm>
          <a:prstGeom prst="rect">
            <a:avLst/>
          </a:prstGeom>
        </p:spPr>
      </p:pic>
    </p:spTree>
    <p:extLst>
      <p:ext uri="{BB962C8B-B14F-4D97-AF65-F5344CB8AC3E}">
        <p14:creationId xmlns:p14="http://schemas.microsoft.com/office/powerpoint/2010/main" val="2264330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6926655-5243-435B-9ED4-3FBCE61230D0}"/>
              </a:ext>
            </a:extLst>
          </p:cNvPr>
          <p:cNvSpPr>
            <a:spLocks noGrp="1"/>
          </p:cNvSpPr>
          <p:nvPr>
            <p:ph type="body" sz="quarter" idx="15"/>
          </p:nvPr>
        </p:nvSpPr>
        <p:spPr/>
        <p:txBody>
          <a:bodyPr vert="horz" lIns="91440" tIns="45720" rIns="91440" bIns="45720" rtlCol="0" anchor="t">
            <a:normAutofit/>
          </a:bodyPr>
          <a:lstStyle/>
          <a:p>
            <a:r>
              <a:rPr lang="sl-SI">
                <a:cs typeface="Calibri"/>
              </a:rPr>
              <a:t>e. Struktura 2/2</a:t>
            </a:r>
          </a:p>
        </p:txBody>
      </p:sp>
      <p:sp>
        <p:nvSpPr>
          <p:cNvPr id="3" name="Označba mesta besedila 2">
            <a:extLst>
              <a:ext uri="{FF2B5EF4-FFF2-40B4-BE49-F238E27FC236}">
                <a16:creationId xmlns:a16="http://schemas.microsoft.com/office/drawing/2014/main" id="{1384F663-2401-485C-87A6-69CE72C03470}"/>
              </a:ext>
            </a:extLst>
          </p:cNvPr>
          <p:cNvSpPr>
            <a:spLocks noGrp="1"/>
          </p:cNvSpPr>
          <p:nvPr>
            <p:ph type="body" sz="quarter" idx="16"/>
          </p:nvPr>
        </p:nvSpPr>
        <p:spPr/>
        <p:txBody>
          <a:bodyPr/>
          <a:lstStyle/>
          <a:p>
            <a:endParaRPr lang="sl-SI"/>
          </a:p>
        </p:txBody>
      </p:sp>
      <p:graphicFrame>
        <p:nvGraphicFramePr>
          <p:cNvPr id="10" name="Označba mesta vsebine 2">
            <a:extLst>
              <a:ext uri="{FF2B5EF4-FFF2-40B4-BE49-F238E27FC236}">
                <a16:creationId xmlns:a16="http://schemas.microsoft.com/office/drawing/2014/main" id="{182F99CD-2D99-4B32-A315-9AD2A67C45A7}"/>
              </a:ext>
            </a:extLst>
          </p:cNvPr>
          <p:cNvGraphicFramePr>
            <a:graphicFrameLocks/>
          </p:cNvGraphicFramePr>
          <p:nvPr>
            <p:extLst>
              <p:ext uri="{D42A27DB-BD31-4B8C-83A1-F6EECF244321}">
                <p14:modId xmlns:p14="http://schemas.microsoft.com/office/powerpoint/2010/main" val="3903243617"/>
              </p:ext>
            </p:extLst>
          </p:nvPr>
        </p:nvGraphicFramePr>
        <p:xfrm>
          <a:off x="5878059" y="1336367"/>
          <a:ext cx="5671911" cy="4429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118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5">
            <a:hlinkClick r:id="" action="ppaction://media"/>
            <a:extLst>
              <a:ext uri="{FF2B5EF4-FFF2-40B4-BE49-F238E27FC236}">
                <a16:creationId xmlns:a16="http://schemas.microsoft.com/office/drawing/2014/main" id="{92A2E629-ECB6-4857-8B44-7125DE3AE304}"/>
              </a:ext>
            </a:extLst>
          </p:cNvPr>
          <p:cNvPicPr>
            <a:picLocks noGrp="1" noRot="1" noChangeAspect="1"/>
          </p:cNvPicPr>
          <p:nvPr>
            <p:ph type="pic" sz="quarter" idx="15"/>
            <a:videoFile r:link="rId1"/>
          </p:nvPr>
        </p:nvPicPr>
        <p:blipFill rotWithShape="1">
          <a:blip r:embed="rId3"/>
          <a:srcRect l="18492" r="18492"/>
          <a:stretch/>
        </p:blipFill>
        <p:spPr/>
      </p:pic>
      <p:sp>
        <p:nvSpPr>
          <p:cNvPr id="3" name="Označba mesta besedila 2">
            <a:extLst>
              <a:ext uri="{FF2B5EF4-FFF2-40B4-BE49-F238E27FC236}">
                <a16:creationId xmlns:a16="http://schemas.microsoft.com/office/drawing/2014/main" id="{5C2070D8-3C1A-44F4-A460-4B2C962D6EC5}"/>
              </a:ext>
            </a:extLst>
          </p:cNvPr>
          <p:cNvSpPr>
            <a:spLocks noGrp="1"/>
          </p:cNvSpPr>
          <p:nvPr>
            <p:ph type="body" sz="quarter" idx="16"/>
          </p:nvPr>
        </p:nvSpPr>
        <p:spPr>
          <a:xfrm>
            <a:off x="41644" y="479238"/>
            <a:ext cx="8581807" cy="697353"/>
          </a:xfrm>
        </p:spPr>
        <p:txBody>
          <a:bodyPr vert="horz" lIns="91440" tIns="45720" rIns="91440" bIns="45720" rtlCol="0" anchor="t">
            <a:normAutofit fontScale="85000" lnSpcReduction="10000"/>
          </a:bodyPr>
          <a:lstStyle/>
          <a:p>
            <a:r>
              <a:rPr lang="sl-SI">
                <a:cs typeface="Calibri"/>
              </a:rPr>
              <a:t>SPOZNAJ ZGODBO O LEGENDARNI SACHER TORTI</a:t>
            </a:r>
          </a:p>
        </p:txBody>
      </p:sp>
      <p:sp>
        <p:nvSpPr>
          <p:cNvPr id="4" name="Označba mesta besedila 3">
            <a:extLst>
              <a:ext uri="{FF2B5EF4-FFF2-40B4-BE49-F238E27FC236}">
                <a16:creationId xmlns:a16="http://schemas.microsoft.com/office/drawing/2014/main" id="{A6C49F87-D8F8-4D44-AD51-F380BE512F2F}"/>
              </a:ext>
            </a:extLst>
          </p:cNvPr>
          <p:cNvSpPr>
            <a:spLocks noGrp="1"/>
          </p:cNvSpPr>
          <p:nvPr>
            <p:ph type="body" sz="quarter" idx="17"/>
          </p:nvPr>
        </p:nvSpPr>
        <p:spPr>
          <a:xfrm>
            <a:off x="267442" y="1175303"/>
            <a:ext cx="6361734" cy="754431"/>
          </a:xfrm>
        </p:spPr>
        <p:txBody>
          <a:bodyPr vert="horz" lIns="91440" tIns="45720" rIns="91440" bIns="45720" rtlCol="0" anchor="t">
            <a:noAutofit/>
          </a:bodyPr>
          <a:lstStyle/>
          <a:p>
            <a:r>
              <a:rPr lang="sl-SI" b="1">
                <a:cs typeface="Calibri" panose="020F0502020204030204"/>
              </a:rPr>
              <a:t>Kulinarična ikona Dunaja</a:t>
            </a:r>
          </a:p>
        </p:txBody>
      </p:sp>
    </p:spTree>
    <p:extLst>
      <p:ext uri="{BB962C8B-B14F-4D97-AF65-F5344CB8AC3E}">
        <p14:creationId xmlns:p14="http://schemas.microsoft.com/office/powerpoint/2010/main" val="4168910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B98BCD1-57C3-4CCE-95AA-1F30C882167C}"/>
              </a:ext>
            </a:extLst>
          </p:cNvPr>
          <p:cNvSpPr>
            <a:spLocks noGrp="1"/>
          </p:cNvSpPr>
          <p:nvPr>
            <p:ph type="body" sz="quarter" idx="15"/>
          </p:nvPr>
        </p:nvSpPr>
        <p:spPr/>
        <p:txBody>
          <a:bodyPr vert="horz" lIns="91440" tIns="45720" rIns="91440" bIns="45720" rtlCol="0" anchor="t">
            <a:normAutofit/>
          </a:bodyPr>
          <a:lstStyle/>
          <a:p>
            <a:r>
              <a:rPr lang="sl-SI">
                <a:cs typeface="Calibri"/>
              </a:rPr>
              <a:t>Struktura zgodbe o Sacher torti</a:t>
            </a:r>
            <a:endParaRPr lang="sl-SI"/>
          </a:p>
        </p:txBody>
      </p:sp>
      <p:sp>
        <p:nvSpPr>
          <p:cNvPr id="3" name="Označba mesta besedila 2">
            <a:extLst>
              <a:ext uri="{FF2B5EF4-FFF2-40B4-BE49-F238E27FC236}">
                <a16:creationId xmlns:a16="http://schemas.microsoft.com/office/drawing/2014/main" id="{8CD36259-397E-4192-8EA8-DAE730215FB0}"/>
              </a:ext>
            </a:extLst>
          </p:cNvPr>
          <p:cNvSpPr>
            <a:spLocks noGrp="1"/>
          </p:cNvSpPr>
          <p:nvPr>
            <p:ph type="body" sz="quarter" idx="16"/>
          </p:nvPr>
        </p:nvSpPr>
        <p:spPr>
          <a:xfrm>
            <a:off x="414738" y="1639369"/>
            <a:ext cx="10978262" cy="4038015"/>
          </a:xfrm>
        </p:spPr>
        <p:txBody>
          <a:bodyPr/>
          <a:lstStyle/>
          <a:p>
            <a:endParaRPr lang="sl-SI"/>
          </a:p>
        </p:txBody>
      </p:sp>
      <p:graphicFrame>
        <p:nvGraphicFramePr>
          <p:cNvPr id="5" name="Označba mesta vsebine 2">
            <a:extLst>
              <a:ext uri="{FF2B5EF4-FFF2-40B4-BE49-F238E27FC236}">
                <a16:creationId xmlns:a16="http://schemas.microsoft.com/office/drawing/2014/main" id="{AE7E4703-476F-4C31-ADEA-179107567532}"/>
              </a:ext>
            </a:extLst>
          </p:cNvPr>
          <p:cNvGraphicFramePr>
            <a:graphicFrameLocks/>
          </p:cNvGraphicFramePr>
          <p:nvPr>
            <p:extLst>
              <p:ext uri="{D42A27DB-BD31-4B8C-83A1-F6EECF244321}">
                <p14:modId xmlns:p14="http://schemas.microsoft.com/office/powerpoint/2010/main" val="3565127873"/>
              </p:ext>
            </p:extLst>
          </p:nvPr>
        </p:nvGraphicFramePr>
        <p:xfrm>
          <a:off x="2257048" y="1192155"/>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 name="Grafika 60" descr="Castle scene with solid fill">
            <a:extLst>
              <a:ext uri="{FF2B5EF4-FFF2-40B4-BE49-F238E27FC236}">
                <a16:creationId xmlns:a16="http://schemas.microsoft.com/office/drawing/2014/main" id="{799780E3-C470-4557-A4C6-A3FF24A4DA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30905" y="2390274"/>
            <a:ext cx="914400" cy="914400"/>
          </a:xfrm>
          <a:prstGeom prst="rect">
            <a:avLst/>
          </a:prstGeom>
        </p:spPr>
      </p:pic>
      <p:pic>
        <p:nvPicPr>
          <p:cNvPr id="61" name="Grafika 61" descr="Head with gears with solid fill">
            <a:extLst>
              <a:ext uri="{FF2B5EF4-FFF2-40B4-BE49-F238E27FC236}">
                <a16:creationId xmlns:a16="http://schemas.microsoft.com/office/drawing/2014/main" id="{8D5E1525-9B2D-4536-84D7-D124651ECE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7247" y="2340142"/>
            <a:ext cx="914400" cy="914400"/>
          </a:xfrm>
          <a:prstGeom prst="rect">
            <a:avLst/>
          </a:prstGeom>
        </p:spPr>
      </p:pic>
      <p:pic>
        <p:nvPicPr>
          <p:cNvPr id="62" name="Grafika 45" descr="Hero Male with solid fill">
            <a:extLst>
              <a:ext uri="{FF2B5EF4-FFF2-40B4-BE49-F238E27FC236}">
                <a16:creationId xmlns:a16="http://schemas.microsoft.com/office/drawing/2014/main" id="{1DB6B0D0-0201-4658-A581-DC4E2D9AF9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2879" y="2300037"/>
            <a:ext cx="914400" cy="914400"/>
          </a:xfrm>
          <a:prstGeom prst="rect">
            <a:avLst/>
          </a:prstGeom>
        </p:spPr>
      </p:pic>
      <p:pic>
        <p:nvPicPr>
          <p:cNvPr id="63" name="Grafika 63" descr="Cake slice with solid fill">
            <a:extLst>
              <a:ext uri="{FF2B5EF4-FFF2-40B4-BE49-F238E27FC236}">
                <a16:creationId xmlns:a16="http://schemas.microsoft.com/office/drawing/2014/main" id="{D3144EF9-11AE-4157-B7AC-79AF8C0219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87853" y="2300037"/>
            <a:ext cx="914400" cy="914400"/>
          </a:xfrm>
          <a:prstGeom prst="rect">
            <a:avLst/>
          </a:prstGeom>
        </p:spPr>
      </p:pic>
      <p:sp>
        <p:nvSpPr>
          <p:cNvPr id="66" name="PoljeZBesedilom 65">
            <a:extLst>
              <a:ext uri="{FF2B5EF4-FFF2-40B4-BE49-F238E27FC236}">
                <a16:creationId xmlns:a16="http://schemas.microsoft.com/office/drawing/2014/main" id="{0ACC84FB-E2D6-4CF5-9962-536B620DC910}"/>
              </a:ext>
            </a:extLst>
          </p:cNvPr>
          <p:cNvSpPr txBox="1"/>
          <p:nvPr/>
        </p:nvSpPr>
        <p:spPr>
          <a:xfrm>
            <a:off x="2635356" y="4273354"/>
            <a:ext cx="6553198" cy="286232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sl-SI">
                <a:ea typeface="+mn-lt"/>
                <a:cs typeface="+mn-lt"/>
              </a:rPr>
              <a:t>1. 5. 12. 1832 je avstrijski vojvoda Wenzel von Metternich priredi gala večerjo z željo, da predstavi tudi novo sladico.</a:t>
            </a:r>
            <a:endParaRPr lang="en-US">
              <a:ea typeface="+mn-lt"/>
              <a:cs typeface="+mn-lt"/>
            </a:endParaRPr>
          </a:p>
          <a:p>
            <a:pPr marL="285750" indent="-285750">
              <a:buFont typeface="Wingdings"/>
              <a:buChar char="Ø"/>
            </a:pPr>
            <a:r>
              <a:rPr lang="sl-SI">
                <a:ea typeface="+mn-lt"/>
                <a:cs typeface="+mn-lt"/>
              </a:rPr>
              <a:t>2. Ko glavni slaščičar zboli, pade to breme na pleča slaščičarskega vajenca Franza Sacherja.</a:t>
            </a:r>
            <a:endParaRPr lang="en-US">
              <a:ea typeface="+mn-lt"/>
              <a:cs typeface="+mn-lt"/>
            </a:endParaRPr>
          </a:p>
          <a:p>
            <a:pPr marL="285750" indent="-285750">
              <a:buFont typeface="Wingdings"/>
              <a:buChar char="Ø"/>
            </a:pPr>
            <a:r>
              <a:rPr lang="sl-SI">
                <a:ea typeface="+mn-lt"/>
                <a:cs typeface="+mn-lt"/>
              </a:rPr>
              <a:t>3. Franc vzame preverjeno recepturo za čokoladno torto in jo preobrazi po svoje – za nadev uporabi marelično marmelado.</a:t>
            </a:r>
            <a:endParaRPr lang="en-US">
              <a:ea typeface="+mn-lt"/>
              <a:cs typeface="+mn-lt"/>
            </a:endParaRPr>
          </a:p>
          <a:p>
            <a:pPr marL="285750" indent="-285750">
              <a:buFont typeface="Wingdings"/>
              <a:buChar char="Ø"/>
            </a:pPr>
            <a:r>
              <a:rPr lang="sl-SI">
                <a:ea typeface="+mn-lt"/>
                <a:cs typeface="+mn-lt"/>
              </a:rPr>
              <a:t>4. Gostje so bili izjemno navdušeni, mladi slaščičar pa je postal urbana ikona.</a:t>
            </a:r>
            <a:endParaRPr lang="sl-SI">
              <a:cs typeface="Calibri" panose="020F0502020204030204"/>
            </a:endParaRPr>
          </a:p>
          <a:p>
            <a:endParaRPr lang="sl-SI">
              <a:cs typeface="Calibri" panose="020F0502020204030204"/>
            </a:endParaRPr>
          </a:p>
          <a:p>
            <a:endParaRPr lang="sl-SI">
              <a:cs typeface="Calibri" panose="020F0502020204030204"/>
            </a:endParaRPr>
          </a:p>
        </p:txBody>
      </p:sp>
      <p:pic>
        <p:nvPicPr>
          <p:cNvPr id="68" name="Grafika 364" descr="Owl outline">
            <a:extLst>
              <a:ext uri="{FF2B5EF4-FFF2-40B4-BE49-F238E27FC236}">
                <a16:creationId xmlns:a16="http://schemas.microsoft.com/office/drawing/2014/main" id="{258C7A88-0D11-4DFA-9D6A-3C86D01DC7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96070" y="4875563"/>
            <a:ext cx="914400" cy="914400"/>
          </a:xfrm>
          <a:prstGeom prst="rect">
            <a:avLst/>
          </a:prstGeom>
        </p:spPr>
      </p:pic>
    </p:spTree>
    <p:extLst>
      <p:ext uri="{BB962C8B-B14F-4D97-AF65-F5344CB8AC3E}">
        <p14:creationId xmlns:p14="http://schemas.microsoft.com/office/powerpoint/2010/main" val="620939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DD6D7EA-6DBD-472A-B9A2-81CF36EC69F1}"/>
              </a:ext>
            </a:extLst>
          </p:cNvPr>
          <p:cNvSpPr>
            <a:spLocks noGrp="1"/>
          </p:cNvSpPr>
          <p:nvPr>
            <p:ph type="body" sz="quarter" idx="15"/>
          </p:nvPr>
        </p:nvSpPr>
        <p:spPr/>
        <p:txBody>
          <a:bodyPr vert="horz" lIns="91440" tIns="45720" rIns="91440" bIns="45720" rtlCol="0" anchor="t">
            <a:normAutofit/>
          </a:bodyPr>
          <a:lstStyle/>
          <a:p>
            <a:r>
              <a:rPr lang="sl-SI">
                <a:cs typeface="Calibri"/>
              </a:rPr>
              <a:t>NAPAKE PRI KULINARIČNEM ZGODBARJENJU</a:t>
            </a:r>
          </a:p>
          <a:p>
            <a:endParaRPr lang="sl-SI">
              <a:cs typeface="Calibri"/>
            </a:endParaRPr>
          </a:p>
        </p:txBody>
      </p:sp>
      <p:sp>
        <p:nvSpPr>
          <p:cNvPr id="3" name="Označba mesta besedila 2">
            <a:extLst>
              <a:ext uri="{FF2B5EF4-FFF2-40B4-BE49-F238E27FC236}">
                <a16:creationId xmlns:a16="http://schemas.microsoft.com/office/drawing/2014/main" id="{A823E197-9165-45D8-8DAC-DE4ACBEEB082}"/>
              </a:ext>
            </a:extLst>
          </p:cNvPr>
          <p:cNvSpPr>
            <a:spLocks noGrp="1"/>
          </p:cNvSpPr>
          <p:nvPr>
            <p:ph type="body" sz="quarter" idx="16"/>
          </p:nvPr>
        </p:nvSpPr>
        <p:spPr/>
        <p:txBody>
          <a:bodyPr vert="horz" lIns="91440" tIns="45720" rIns="91440" bIns="45720" rtlCol="0" anchor="t">
            <a:noAutofit/>
          </a:bodyPr>
          <a:lstStyle/>
          <a:p>
            <a:pPr marL="342900" indent="-342900">
              <a:buFont typeface="Wingdings"/>
              <a:buChar char="Ø"/>
            </a:pPr>
            <a:r>
              <a:rPr lang="sl-SI">
                <a:cs typeface="Calibri" panose="020F0502020204030204"/>
              </a:rPr>
              <a:t>Promocija generičnih živil in receptov brez jasnega izvora</a:t>
            </a:r>
          </a:p>
          <a:p>
            <a:pPr marL="342900" indent="-342900">
              <a:buFont typeface="Wingdings"/>
              <a:buChar char="Ø"/>
            </a:pPr>
            <a:r>
              <a:rPr lang="sl-SI">
                <a:cs typeface="Calibri" panose="020F0502020204030204"/>
              </a:rPr>
              <a:t>Nespoštljivo povzemanje lokalne tradicije in trajnostnih rešitev</a:t>
            </a:r>
          </a:p>
          <a:p>
            <a:pPr marL="342900" indent="-342900">
              <a:buFont typeface="Wingdings"/>
              <a:buChar char="Ø"/>
            </a:pPr>
            <a:r>
              <a:rPr lang="sl-SI">
                <a:cs typeface="Calibri" panose="020F0502020204030204"/>
              </a:rPr>
              <a:t>Neupoštevanje kulture gostoljubja</a:t>
            </a:r>
          </a:p>
          <a:p>
            <a:pPr marL="342900" indent="-342900">
              <a:buFont typeface="Wingdings"/>
              <a:buChar char="Ø"/>
            </a:pPr>
            <a:r>
              <a:rPr lang="sl-SI">
                <a:cs typeface="Calibri" panose="020F0502020204030204"/>
              </a:rPr>
              <a:t>Nekreativno</a:t>
            </a:r>
          </a:p>
          <a:p>
            <a:pPr marL="342900" indent="-342900">
              <a:buFont typeface="Wingdings"/>
              <a:buChar char="Ø"/>
            </a:pPr>
            <a:r>
              <a:rPr lang="sl-SI">
                <a:cs typeface="Calibri" panose="020F0502020204030204"/>
              </a:rPr>
              <a:t>Negativni čustveni odnos do hrane</a:t>
            </a:r>
          </a:p>
          <a:p>
            <a:pPr marL="342900" indent="-342900">
              <a:buFont typeface="Wingdings"/>
              <a:buChar char="Ø"/>
            </a:pPr>
            <a:r>
              <a:rPr lang="sl-SI">
                <a:cs typeface="Calibri" panose="020F0502020204030204"/>
              </a:rPr>
              <a:t>Posnemanje tujih rešitev</a:t>
            </a:r>
          </a:p>
          <a:p>
            <a:pPr marL="342900" indent="-342900">
              <a:buChar char="•"/>
            </a:pPr>
            <a:endParaRPr lang="sl-SI">
              <a:cs typeface="Calibri" panose="020F0502020204030204"/>
            </a:endParaRPr>
          </a:p>
          <a:p>
            <a:pPr marL="342900" indent="-342900">
              <a:buChar char="•"/>
            </a:pPr>
            <a:endParaRPr lang="sl-SI">
              <a:cs typeface="Calibri" panose="020F0502020204030204"/>
            </a:endParaRPr>
          </a:p>
        </p:txBody>
      </p:sp>
    </p:spTree>
    <p:extLst>
      <p:ext uri="{BB962C8B-B14F-4D97-AF65-F5344CB8AC3E}">
        <p14:creationId xmlns:p14="http://schemas.microsoft.com/office/powerpoint/2010/main" val="1731793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6295503F-A432-4AE0-AAAD-2A709B192CD8}"/>
              </a:ext>
            </a:extLst>
          </p:cNvPr>
          <p:cNvSpPr>
            <a:spLocks noGrp="1"/>
          </p:cNvSpPr>
          <p:nvPr>
            <p:ph type="body" sz="quarter" idx="13"/>
          </p:nvPr>
        </p:nvSpPr>
        <p:spPr/>
        <p:txBody>
          <a:bodyPr/>
          <a:lstStyle/>
          <a:p>
            <a:r>
              <a:rPr lang="sl-SI"/>
              <a:t>Spoznajmo najboljše slovenske zgodbe o jedeh.</a:t>
            </a:r>
            <a:endParaRPr lang="sl-SI">
              <a:cs typeface="Calibri"/>
            </a:endParaRPr>
          </a:p>
        </p:txBody>
      </p:sp>
      <p:sp>
        <p:nvSpPr>
          <p:cNvPr id="4" name="Označba mesta besedila 3">
            <a:extLst>
              <a:ext uri="{FF2B5EF4-FFF2-40B4-BE49-F238E27FC236}">
                <a16:creationId xmlns:a16="http://schemas.microsoft.com/office/drawing/2014/main" id="{A1AB9DAC-EE0F-4D7C-A8FF-D4794AA852FF}"/>
              </a:ext>
            </a:extLst>
          </p:cNvPr>
          <p:cNvSpPr>
            <a:spLocks noGrp="1"/>
          </p:cNvSpPr>
          <p:nvPr>
            <p:ph type="body" sz="quarter" idx="15"/>
          </p:nvPr>
        </p:nvSpPr>
        <p:spPr>
          <a:xfrm>
            <a:off x="623677" y="659926"/>
            <a:ext cx="3677916" cy="1889720"/>
          </a:xfrm>
        </p:spPr>
        <p:txBody>
          <a:bodyPr>
            <a:normAutofit/>
          </a:bodyPr>
          <a:lstStyle/>
          <a:p>
            <a:r>
              <a:rPr lang="sl-SI" sz="3600">
                <a:latin typeface="+mn-lt"/>
                <a:ea typeface="+mn-ea"/>
                <a:cs typeface="Calibri"/>
              </a:rPr>
              <a:t>ZGODBE O JEDEH, KI SO POSTALE LEGENDE</a:t>
            </a:r>
          </a:p>
        </p:txBody>
      </p:sp>
      <p:pic>
        <p:nvPicPr>
          <p:cNvPr id="6" name="Grafika 6" descr="Clapping hands with solid fill">
            <a:extLst>
              <a:ext uri="{FF2B5EF4-FFF2-40B4-BE49-F238E27FC236}">
                <a16:creationId xmlns:a16="http://schemas.microsoft.com/office/drawing/2014/main" id="{9E4810DB-A510-4402-8F84-F98D905932CC}"/>
              </a:ext>
            </a:extLst>
          </p:cNvPr>
          <p:cNvPicPr>
            <a:picLocks noGrp="1" noChangeAspect="1"/>
          </p:cNvPicPr>
          <p:nvPr>
            <p:ph type="pic" sz="quarter" idx="19"/>
          </p:nvPr>
        </p:nvPicPr>
        <p:blipFill rotWithShape="1">
          <a:blip r:embed="rId2">
            <a:extLst>
              <a:ext uri="{96DAC541-7B7A-43D3-8B79-37D633B846F1}">
                <asvg:svgBlip xmlns:asvg="http://schemas.microsoft.com/office/drawing/2016/SVG/main" r:embed="rId3"/>
              </a:ext>
            </a:extLst>
          </a:blip>
          <a:srcRect l="18137" r="18137"/>
          <a:stretch/>
        </p:blipFill>
        <p:spPr>
          <a:xfrm>
            <a:off x="6497060" y="1137780"/>
            <a:ext cx="3001968" cy="4739015"/>
          </a:xfrm>
        </p:spPr>
      </p:pic>
    </p:spTree>
    <p:extLst>
      <p:ext uri="{BB962C8B-B14F-4D97-AF65-F5344CB8AC3E}">
        <p14:creationId xmlns:p14="http://schemas.microsoft.com/office/powerpoint/2010/main" val="1658933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34BD192F-C663-4829-92F4-9609D36E0957}"/>
              </a:ext>
            </a:extLst>
          </p:cNvPr>
          <p:cNvSpPr>
            <a:spLocks noGrp="1"/>
          </p:cNvSpPr>
          <p:nvPr>
            <p:ph type="body" sz="quarter" idx="15"/>
          </p:nvPr>
        </p:nvSpPr>
        <p:spPr>
          <a:xfrm>
            <a:off x="439233" y="1942344"/>
            <a:ext cx="5002701" cy="4294707"/>
          </a:xfrm>
        </p:spPr>
        <p:txBody>
          <a:bodyPr>
            <a:normAutofit fontScale="62500" lnSpcReduction="20000"/>
          </a:bodyPr>
          <a:lstStyle/>
          <a:p>
            <a:r>
              <a:rPr lang="sl-SI">
                <a:ea typeface="+mn-lt"/>
                <a:cs typeface="+mn-lt"/>
              </a:rPr>
              <a:t>Železna ali „širhakl“ juha</a:t>
            </a:r>
            <a:endParaRPr lang="en-US" b="0">
              <a:ea typeface="+mn-lt"/>
              <a:cs typeface="+mn-lt"/>
            </a:endParaRPr>
          </a:p>
          <a:p>
            <a:endParaRPr lang="sl-SI" b="0">
              <a:ea typeface="+mn-lt"/>
              <a:cs typeface="+mn-lt"/>
            </a:endParaRPr>
          </a:p>
          <a:p>
            <a:r>
              <a:rPr lang="sl-SI">
                <a:ea typeface="+mn-lt"/>
                <a:cs typeface="+mn-lt"/>
              </a:rPr>
              <a:t>Preprosta krompirjeva juha je za časa industrijskega razcveta v mestu Maribor (Slovenija) predstavljala vsakodnevno jed delavskega prebivalstva. Krompir z nekaj začimbami je v juhi oplemenitila samo še opražena čebula. Ta je v stiku z juho zacvrčala. Kot zacvrči železni kavelj (v pogovornem jeziku kirhakl), ki se po čiščenju vroče peči potone v vedro s hladno vodo.</a:t>
            </a:r>
            <a:endParaRPr lang="sl-SI"/>
          </a:p>
          <a:p>
            <a:endParaRPr lang="sl-SI" b="0"/>
          </a:p>
          <a:p>
            <a:endParaRPr lang="sl-SI" sz="1800" b="0"/>
          </a:p>
          <a:p>
            <a:endParaRPr lang="sl-SI" sz="1800"/>
          </a:p>
          <a:p>
            <a:endParaRPr lang="sl-SI" sz="1800"/>
          </a:p>
        </p:txBody>
      </p:sp>
      <p:sp>
        <p:nvSpPr>
          <p:cNvPr id="3" name="Označba mesta besedila 2">
            <a:extLst>
              <a:ext uri="{FF2B5EF4-FFF2-40B4-BE49-F238E27FC236}">
                <a16:creationId xmlns:a16="http://schemas.microsoft.com/office/drawing/2014/main" id="{BFA764EB-C2FE-4F00-B518-07D079A692CC}"/>
              </a:ext>
            </a:extLst>
          </p:cNvPr>
          <p:cNvSpPr>
            <a:spLocks noGrp="1"/>
          </p:cNvSpPr>
          <p:nvPr>
            <p:ph type="body" sz="quarter" idx="16"/>
          </p:nvPr>
        </p:nvSpPr>
        <p:spPr>
          <a:xfrm>
            <a:off x="13457972" y="2100378"/>
            <a:ext cx="724078" cy="1750453"/>
          </a:xfrm>
        </p:spPr>
        <p:txBody>
          <a:bodyPr/>
          <a:lstStyle/>
          <a:p>
            <a:endParaRPr lang="sl-SI"/>
          </a:p>
        </p:txBody>
      </p:sp>
      <p:pic>
        <p:nvPicPr>
          <p:cNvPr id="5" name="Slika 4">
            <a:extLst>
              <a:ext uri="{FF2B5EF4-FFF2-40B4-BE49-F238E27FC236}">
                <a16:creationId xmlns:a16="http://schemas.microsoft.com/office/drawing/2014/main" id="{A3A0B0AF-9BCB-46FB-9E2F-655385AA7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127" y="325120"/>
            <a:ext cx="2598517" cy="6532880"/>
          </a:xfrm>
          <a:prstGeom prst="rect">
            <a:avLst/>
          </a:prstGeom>
        </p:spPr>
      </p:pic>
      <p:pic>
        <p:nvPicPr>
          <p:cNvPr id="2050" name="Picture 2" descr="Recept: kako nastane dobra kremna juha">
            <a:extLst>
              <a:ext uri="{FF2B5EF4-FFF2-40B4-BE49-F238E27FC236}">
                <a16:creationId xmlns:a16="http://schemas.microsoft.com/office/drawing/2014/main" id="{692C0FFD-5164-48BE-BF52-012C4CC5C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3644" y="348488"/>
            <a:ext cx="3495755" cy="233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15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B3FA116-139F-4B43-9C89-6833EF77D00F}"/>
              </a:ext>
            </a:extLst>
          </p:cNvPr>
          <p:cNvSpPr>
            <a:spLocks noGrp="1"/>
          </p:cNvSpPr>
          <p:nvPr>
            <p:ph type="body" sz="quarter" idx="15"/>
          </p:nvPr>
        </p:nvSpPr>
        <p:spPr/>
        <p:txBody>
          <a:bodyPr>
            <a:normAutofit fontScale="62500" lnSpcReduction="20000"/>
          </a:bodyPr>
          <a:lstStyle/>
          <a:p>
            <a:r>
              <a:rPr lang="sl-SI" sz="3200"/>
              <a:t>Vino z efektom</a:t>
            </a:r>
          </a:p>
          <a:p>
            <a:r>
              <a:rPr lang="sl-SI" sz="3200" b="0">
                <a:ea typeface="+mn-lt"/>
                <a:cs typeface="+mn-lt"/>
                <a:hlinkClick r:id="rId2"/>
              </a:rPr>
              <a:t>Družina Doppler</a:t>
            </a:r>
            <a:r>
              <a:rPr lang="sl-SI" sz="3200" b="0">
                <a:ea typeface="+mn-lt"/>
                <a:cs typeface="+mn-lt"/>
              </a:rPr>
              <a:t> iz Zg. Kungute v Sloveniji se s pridelavo vina ukvarja že nekaj generacij. Med 2. svetovno vojno so dedka zaradi sodelovanja s partizani aretirali nemški vojaki in ga poslali v koncentracijsko taborišče. Kljub nečloveškim pogojem je dedek preživel in se v Slovenijo vrnil v izredno slabem zdravststanju. Družinski zdravnik mu je naročil naj za izboljšanje zdravja popije kozarec domačega vina na dan. Da pa bo vino naredilo željen </a:t>
            </a:r>
            <a:r>
              <a:rPr lang="sl-SI" sz="3200">
                <a:ea typeface="+mn-lt"/>
                <a:cs typeface="+mn-lt"/>
              </a:rPr>
              <a:t>efekt, </a:t>
            </a:r>
            <a:r>
              <a:rPr lang="sl-SI" sz="3200" b="0">
                <a:ea typeface="+mn-lt"/>
                <a:cs typeface="+mn-lt"/>
              </a:rPr>
              <a:t>pa je bolje da je še kak popit kozarec vina na dan več. In dedku se je po tem nasvetu hitro vrnilo zdravje. Zgodbo o pomenu </a:t>
            </a:r>
            <a:r>
              <a:rPr lang="sl-SI" sz="3200">
                <a:ea typeface="+mn-lt"/>
                <a:cs typeface="+mn-lt"/>
              </a:rPr>
              <a:t>efekta</a:t>
            </a:r>
            <a:r>
              <a:rPr lang="sl-SI" sz="3200" b="0">
                <a:ea typeface="+mn-lt"/>
                <a:cs typeface="+mn-lt"/>
              </a:rPr>
              <a:t>, ki ga ima vino na zdravje je dedek vedno rad delil naprej.</a:t>
            </a:r>
            <a:endParaRPr lang="en-US" sz="3200" b="0">
              <a:ea typeface="+mn-lt"/>
              <a:cs typeface="+mn-lt"/>
            </a:endParaRPr>
          </a:p>
          <a:p>
            <a:r>
              <a:rPr lang="sl-SI" sz="3200" b="0">
                <a:ea typeface="+mn-lt"/>
                <a:cs typeface="+mn-lt"/>
              </a:rPr>
              <a:t>Mladi prevzemniki vinogradništva so zato z imenom </a:t>
            </a:r>
            <a:r>
              <a:rPr lang="sl-SI" sz="3200">
                <a:ea typeface="+mn-lt"/>
                <a:cs typeface="+mn-lt"/>
              </a:rPr>
              <a:t>EFEKT </a:t>
            </a:r>
            <a:r>
              <a:rPr lang="sl-SI" sz="3200" b="0">
                <a:ea typeface="+mn-lt"/>
                <a:cs typeface="+mn-lt"/>
              </a:rPr>
              <a:t>poimenovali celotno linijo vina.</a:t>
            </a:r>
            <a:endParaRPr lang="sl-SI"/>
          </a:p>
          <a:p>
            <a:endParaRPr lang="sl-SI" sz="3200"/>
          </a:p>
          <a:p>
            <a:endParaRPr lang="sl-SI" sz="2000" b="0"/>
          </a:p>
        </p:txBody>
      </p:sp>
      <p:sp>
        <p:nvSpPr>
          <p:cNvPr id="3" name="Označba mesta besedila 2">
            <a:extLst>
              <a:ext uri="{FF2B5EF4-FFF2-40B4-BE49-F238E27FC236}">
                <a16:creationId xmlns:a16="http://schemas.microsoft.com/office/drawing/2014/main" id="{CA29A596-F002-44B4-98E3-9BA5501738C2}"/>
              </a:ext>
            </a:extLst>
          </p:cNvPr>
          <p:cNvSpPr>
            <a:spLocks noGrp="1"/>
          </p:cNvSpPr>
          <p:nvPr>
            <p:ph type="body" sz="quarter" idx="16"/>
          </p:nvPr>
        </p:nvSpPr>
        <p:spPr/>
        <p:txBody>
          <a:bodyPr/>
          <a:lstStyle/>
          <a:p>
            <a:endParaRPr lang="sl-SI"/>
          </a:p>
        </p:txBody>
      </p:sp>
      <p:pic>
        <p:nvPicPr>
          <p:cNvPr id="5" name="Slika 4">
            <a:extLst>
              <a:ext uri="{FF2B5EF4-FFF2-40B4-BE49-F238E27FC236}">
                <a16:creationId xmlns:a16="http://schemas.microsoft.com/office/drawing/2014/main" id="{6594149C-F745-4491-81EF-4A4D29B02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23" y="706268"/>
            <a:ext cx="3962301" cy="5938372"/>
          </a:xfrm>
          <a:prstGeom prst="rect">
            <a:avLst/>
          </a:prstGeom>
        </p:spPr>
      </p:pic>
      <p:sp>
        <p:nvSpPr>
          <p:cNvPr id="6" name="Puščica: desno 5">
            <a:extLst>
              <a:ext uri="{FF2B5EF4-FFF2-40B4-BE49-F238E27FC236}">
                <a16:creationId xmlns:a16="http://schemas.microsoft.com/office/drawing/2014/main" id="{9E8A52C0-CBF8-4E25-B0FD-5A6580B14E95}"/>
              </a:ext>
            </a:extLst>
          </p:cNvPr>
          <p:cNvSpPr/>
          <p:nvPr/>
        </p:nvSpPr>
        <p:spPr>
          <a:xfrm rot="8365102">
            <a:off x="8354479" y="4563418"/>
            <a:ext cx="807868" cy="541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769776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AE92A88E-7086-4C43-BE1C-EF77FCDF9872}"/>
              </a:ext>
            </a:extLst>
          </p:cNvPr>
          <p:cNvSpPr>
            <a:spLocks noGrp="1"/>
          </p:cNvSpPr>
          <p:nvPr>
            <p:ph type="body" sz="quarter" idx="15"/>
          </p:nvPr>
        </p:nvSpPr>
        <p:spPr/>
        <p:txBody>
          <a:bodyPr>
            <a:normAutofit fontScale="62500" lnSpcReduction="20000"/>
          </a:bodyPr>
          <a:lstStyle/>
          <a:p>
            <a:r>
              <a:rPr lang="sl-SI">
                <a:ea typeface="+mn-lt"/>
                <a:cs typeface="+mn-lt"/>
                <a:hlinkClick r:id="rId2"/>
              </a:rPr>
              <a:t>TRNIČ</a:t>
            </a:r>
            <a:endParaRPr lang="sl-SI" b="0">
              <a:ea typeface="+mn-lt"/>
              <a:cs typeface="+mn-lt"/>
            </a:endParaRPr>
          </a:p>
          <a:p>
            <a:r>
              <a:rPr lang="sl-SI" b="0">
                <a:ea typeface="+mn-lt"/>
                <a:cs typeface="+mn-lt"/>
              </a:rPr>
              <a:t>Je ljubezenska zgodba iz slovenske Velike planine.</a:t>
            </a:r>
            <a:endParaRPr lang="en-US" b="0">
              <a:ea typeface="+mn-lt"/>
              <a:cs typeface="+mn-lt"/>
            </a:endParaRPr>
          </a:p>
          <a:p>
            <a:r>
              <a:rPr lang="sl-SI" b="0">
                <a:ea typeface="+mn-lt"/>
                <a:cs typeface="+mn-lt"/>
              </a:rPr>
              <a:t>Po izročilu so pastirji sire - trniče jeseni, ob koncu paše, kot dokaz ljubezni in zvestobe, lahko tudi obljube zakona, podarjali svojim izbrankam, ženam in dekletom. Pastirji so en trnič obdržali, drugega pa podarili izvoljenkam. Če je obdarovanka sir sprejela, je s tem pristala na pastirjevo dvorjenje.</a:t>
            </a:r>
            <a:endParaRPr lang="en-US" b="0">
              <a:ea typeface="+mn-lt"/>
              <a:cs typeface="+mn-lt"/>
            </a:endParaRPr>
          </a:p>
          <a:p>
            <a:r>
              <a:rPr lang="sl-SI" b="0">
                <a:ea typeface="+mn-lt"/>
                <a:cs typeface="+mn-lt"/>
              </a:rPr>
              <a:t>Za obliko trničev je pastirje navdihnil čisto poseben del ženskega telesa.</a:t>
            </a:r>
            <a:endParaRPr lang="sl-SI"/>
          </a:p>
          <a:p>
            <a:endParaRPr lang="sl-SI" sz="1800" b="0"/>
          </a:p>
        </p:txBody>
      </p:sp>
      <p:sp>
        <p:nvSpPr>
          <p:cNvPr id="3" name="Označba mesta besedila 2">
            <a:extLst>
              <a:ext uri="{FF2B5EF4-FFF2-40B4-BE49-F238E27FC236}">
                <a16:creationId xmlns:a16="http://schemas.microsoft.com/office/drawing/2014/main" id="{08A8E562-ADF4-4EB6-A393-C9CB89271B26}"/>
              </a:ext>
            </a:extLst>
          </p:cNvPr>
          <p:cNvSpPr>
            <a:spLocks noGrp="1"/>
          </p:cNvSpPr>
          <p:nvPr>
            <p:ph type="body" sz="quarter" idx="16"/>
          </p:nvPr>
        </p:nvSpPr>
        <p:spPr/>
        <p:txBody>
          <a:bodyPr/>
          <a:lstStyle/>
          <a:p>
            <a:endParaRPr lang="sl-SI"/>
          </a:p>
        </p:txBody>
      </p:sp>
      <p:pic>
        <p:nvPicPr>
          <p:cNvPr id="5" name="Slika 4">
            <a:extLst>
              <a:ext uri="{FF2B5EF4-FFF2-40B4-BE49-F238E27FC236}">
                <a16:creationId xmlns:a16="http://schemas.microsoft.com/office/drawing/2014/main" id="{46E5BDE9-A26F-4516-BCB4-64189B191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127" y="306584"/>
            <a:ext cx="5423008" cy="3608765"/>
          </a:xfrm>
          <a:prstGeom prst="rect">
            <a:avLst/>
          </a:prstGeom>
        </p:spPr>
      </p:pic>
    </p:spTree>
    <p:extLst>
      <p:ext uri="{BB962C8B-B14F-4D97-AF65-F5344CB8AC3E}">
        <p14:creationId xmlns:p14="http://schemas.microsoft.com/office/powerpoint/2010/main" val="536996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5CE9334-5759-439D-A0B4-36579F3D3D2F}"/>
              </a:ext>
            </a:extLst>
          </p:cNvPr>
          <p:cNvSpPr>
            <a:spLocks noGrp="1"/>
          </p:cNvSpPr>
          <p:nvPr>
            <p:ph type="body" sz="quarter" idx="15"/>
          </p:nvPr>
        </p:nvSpPr>
        <p:spPr>
          <a:xfrm>
            <a:off x="479873" y="743464"/>
            <a:ext cx="4677581" cy="4883987"/>
          </a:xfrm>
        </p:spPr>
        <p:txBody>
          <a:bodyPr>
            <a:normAutofit fontScale="55000" lnSpcReduction="20000"/>
          </a:bodyPr>
          <a:lstStyle/>
          <a:p>
            <a:r>
              <a:rPr lang="sl-SI">
                <a:ea typeface="+mn-lt"/>
                <a:cs typeface="+mn-lt"/>
                <a:hlinkClick r:id="rId2"/>
              </a:rPr>
              <a:t>Mariborska stara trta – najstarejša trta na svetu</a:t>
            </a:r>
            <a:endParaRPr lang="sl-SI" b="0">
              <a:ea typeface="+mn-lt"/>
              <a:cs typeface="+mn-lt"/>
            </a:endParaRPr>
          </a:p>
          <a:p>
            <a:r>
              <a:rPr lang="sl-SI" b="0">
                <a:ea typeface="+mn-lt"/>
                <a:cs typeface="+mn-lt"/>
              </a:rPr>
              <a:t>Žametovka je bila posajena pred hišo na Vojašniški ulici 8 nekje na koncu srednjega veka, v času ko so mesto Maribor oblegali Turki. Kljub temu da so se tik pred njo odvijali srditi boji med branitelji mesta in napadalci, je Stara trta preživela. V poznem srednjem veku so bili v Mariboru pogosti požari, saj so bila ostrešja hiš lesena, strehe pa slamnate. Tudi hiša, pred katero raste Stara trta, je večkrat delno pogorela, a Stara trta je preživela tudi srednjeveške požare in se obranila celo znamenite trtne uši v 19. stoletju. Nato so jo pozabljeno in v slabem stanju kot svetovno dediščino prepoznali in rehabilitirali ob koncu 20. stoletja, da lahko danes ponovno rodi grozdje iz katerega pridelujejo v mestu Maribor protokolarno vino.</a:t>
            </a:r>
            <a:endParaRPr lang="sl-SI"/>
          </a:p>
        </p:txBody>
      </p:sp>
      <p:sp>
        <p:nvSpPr>
          <p:cNvPr id="3" name="Označba mesta besedila 2">
            <a:extLst>
              <a:ext uri="{FF2B5EF4-FFF2-40B4-BE49-F238E27FC236}">
                <a16:creationId xmlns:a16="http://schemas.microsoft.com/office/drawing/2014/main" id="{D0DD092A-960E-4CFE-B0CA-B14515528E9A}"/>
              </a:ext>
            </a:extLst>
          </p:cNvPr>
          <p:cNvSpPr>
            <a:spLocks noGrp="1"/>
          </p:cNvSpPr>
          <p:nvPr>
            <p:ph type="body" sz="quarter" idx="16"/>
          </p:nvPr>
        </p:nvSpPr>
        <p:spPr>
          <a:xfrm>
            <a:off x="12420601" y="0"/>
            <a:ext cx="1060708" cy="1914523"/>
          </a:xfrm>
        </p:spPr>
        <p:txBody>
          <a:bodyPr/>
          <a:lstStyle/>
          <a:p>
            <a:endParaRPr lang="sl-SI"/>
          </a:p>
        </p:txBody>
      </p:sp>
      <p:pic>
        <p:nvPicPr>
          <p:cNvPr id="2050" name="Picture 2" descr="https://www.staratrta.si/assets/image-cache/gallery/3/13.7349d8a8.jpg">
            <a:extLst>
              <a:ext uri="{FF2B5EF4-FFF2-40B4-BE49-F238E27FC236}">
                <a16:creationId xmlns:a16="http://schemas.microsoft.com/office/drawing/2014/main" id="{7F7B4C9B-3F42-406C-B7F3-6DED7B4615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6638" y="324657"/>
            <a:ext cx="4034371" cy="2688336"/>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9DCA6EA0-1D20-4BC8-8B9E-3C4CCD345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504" y="3012993"/>
            <a:ext cx="6096000" cy="3429000"/>
          </a:xfrm>
          <a:prstGeom prst="rect">
            <a:avLst/>
          </a:prstGeom>
        </p:spPr>
      </p:pic>
    </p:spTree>
    <p:extLst>
      <p:ext uri="{BB962C8B-B14F-4D97-AF65-F5344CB8AC3E}">
        <p14:creationId xmlns:p14="http://schemas.microsoft.com/office/powerpoint/2010/main" val="3492879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8E82F39-F642-4B7E-8EEB-D443EECFF4B8}"/>
              </a:ext>
            </a:extLst>
          </p:cNvPr>
          <p:cNvSpPr>
            <a:spLocks noGrp="1"/>
          </p:cNvSpPr>
          <p:nvPr>
            <p:ph type="body" sz="quarter" idx="15"/>
          </p:nvPr>
        </p:nvSpPr>
        <p:spPr/>
        <p:txBody>
          <a:bodyPr vert="horz" lIns="91440" tIns="45720" rIns="91440" bIns="45720" rtlCol="0" anchor="t">
            <a:normAutofit/>
          </a:bodyPr>
          <a:lstStyle/>
          <a:p>
            <a:r>
              <a:rPr lang="sl-SI"/>
              <a:t>Vsebina &amp; viri</a:t>
            </a:r>
            <a:endParaRPr lang="sl-SI">
              <a:cs typeface="Calibri"/>
            </a:endParaRPr>
          </a:p>
        </p:txBody>
      </p:sp>
      <p:sp>
        <p:nvSpPr>
          <p:cNvPr id="3" name="Označba mesta besedila 2">
            <a:extLst>
              <a:ext uri="{FF2B5EF4-FFF2-40B4-BE49-F238E27FC236}">
                <a16:creationId xmlns:a16="http://schemas.microsoft.com/office/drawing/2014/main" id="{7F187E50-D818-4F84-883B-9547641C83B9}"/>
              </a:ext>
            </a:extLst>
          </p:cNvPr>
          <p:cNvSpPr>
            <a:spLocks noGrp="1"/>
          </p:cNvSpPr>
          <p:nvPr>
            <p:ph type="body" sz="quarter" idx="16"/>
          </p:nvPr>
        </p:nvSpPr>
        <p:spPr>
          <a:xfrm>
            <a:off x="571313" y="2262139"/>
            <a:ext cx="10978262" cy="4224218"/>
          </a:xfrm>
        </p:spPr>
        <p:txBody>
          <a:bodyPr vert="horz" lIns="91440" tIns="45720" rIns="91440" bIns="45720" rtlCol="0" anchor="t">
            <a:noAutofit/>
          </a:bodyPr>
          <a:lstStyle/>
          <a:p>
            <a:r>
              <a:rPr lang="sl-SI" b="1"/>
              <a:t>Vsebina</a:t>
            </a:r>
            <a:endParaRPr lang="sl-SI" b="1">
              <a:cs typeface="Calibri"/>
            </a:endParaRPr>
          </a:p>
          <a:p>
            <a:pPr marL="457200" indent="-457200">
              <a:buAutoNum type="alphaLcPeriod"/>
            </a:pPr>
            <a:r>
              <a:rPr lang="sl-SI">
                <a:cs typeface="Calibri"/>
              </a:rPr>
              <a:t>Razumeti gastronomski turizem</a:t>
            </a:r>
            <a:endParaRPr lang="sl-SI"/>
          </a:p>
          <a:p>
            <a:pPr marL="457200" indent="-457200">
              <a:buAutoNum type="alphaLcPeriod"/>
            </a:pPr>
            <a:r>
              <a:rPr lang="sl-SI"/>
              <a:t>Spoznati posebnosti </a:t>
            </a:r>
            <a:r>
              <a:rPr lang="sl-SI" err="1"/>
              <a:t>velneške</a:t>
            </a:r>
            <a:r>
              <a:rPr lang="sl-SI"/>
              <a:t> kulinarike</a:t>
            </a:r>
          </a:p>
          <a:p>
            <a:pPr marL="457200" indent="-457200">
              <a:buAutoNum type="alphaLcPeriod"/>
            </a:pPr>
            <a:r>
              <a:rPr lang="sl-SI"/>
              <a:t>Vključevati zgodbarjenje v gastronomski turizem</a:t>
            </a:r>
            <a:endParaRPr lang="sl-SI">
              <a:cs typeface="Calibri"/>
            </a:endParaRPr>
          </a:p>
          <a:p>
            <a:r>
              <a:rPr lang="sl-SI" b="1">
                <a:cs typeface="Calibri"/>
              </a:rPr>
              <a:t>Viri</a:t>
            </a:r>
          </a:p>
          <a:p>
            <a:r>
              <a:rPr lang="sl-SI">
                <a:cs typeface="Calibri"/>
              </a:rPr>
              <a:t>a.   5 video vsebin</a:t>
            </a:r>
          </a:p>
          <a:p>
            <a:r>
              <a:rPr lang="sl-SI">
                <a:cs typeface="Calibri"/>
              </a:rPr>
              <a:t>b.   2 študiji primera</a:t>
            </a:r>
          </a:p>
          <a:p>
            <a:r>
              <a:rPr lang="sl-SI">
                <a:cs typeface="Calibri"/>
              </a:rPr>
              <a:t>c.   4. strokovni članki</a:t>
            </a:r>
          </a:p>
          <a:p>
            <a:r>
              <a:rPr lang="sl-SI">
                <a:cs typeface="Calibri"/>
              </a:rPr>
              <a:t>d.   1 naloga</a:t>
            </a:r>
          </a:p>
        </p:txBody>
      </p:sp>
      <p:pic>
        <p:nvPicPr>
          <p:cNvPr id="4" name="Slika 4" descr="Slika, ki vsebuje besede hrana, plošča, zajtrk, obrok&#10;&#10;Opis je samodejno ustvarjen">
            <a:extLst>
              <a:ext uri="{FF2B5EF4-FFF2-40B4-BE49-F238E27FC236}">
                <a16:creationId xmlns:a16="http://schemas.microsoft.com/office/drawing/2014/main" id="{C7F788FB-C3A7-48E3-BCAE-81CA14254D8F}"/>
              </a:ext>
            </a:extLst>
          </p:cNvPr>
          <p:cNvPicPr>
            <a:picLocks noChangeAspect="1"/>
          </p:cNvPicPr>
          <p:nvPr/>
        </p:nvPicPr>
        <p:blipFill>
          <a:blip r:embed="rId2"/>
          <a:stretch>
            <a:fillRect/>
          </a:stretch>
        </p:blipFill>
        <p:spPr>
          <a:xfrm>
            <a:off x="9484290" y="4508326"/>
            <a:ext cx="2711885" cy="1818361"/>
          </a:xfrm>
          <a:prstGeom prst="rect">
            <a:avLst/>
          </a:prstGeom>
        </p:spPr>
      </p:pic>
    </p:spTree>
    <p:extLst>
      <p:ext uri="{BB962C8B-B14F-4D97-AF65-F5344CB8AC3E}">
        <p14:creationId xmlns:p14="http://schemas.microsoft.com/office/powerpoint/2010/main" val="321329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6" name="Slika 346" descr="Slika, ki vsebuje besede zunanje, zelenjava, lesen, vsebnik&#10;&#10;Opis je samodejno ustvarjen">
            <a:extLst>
              <a:ext uri="{FF2B5EF4-FFF2-40B4-BE49-F238E27FC236}">
                <a16:creationId xmlns:a16="http://schemas.microsoft.com/office/drawing/2014/main" id="{38EFAD0D-28F9-4D55-A484-FFA11A1A052E}"/>
              </a:ext>
            </a:extLst>
          </p:cNvPr>
          <p:cNvPicPr>
            <a:picLocks noChangeAspect="1"/>
          </p:cNvPicPr>
          <p:nvPr/>
        </p:nvPicPr>
        <p:blipFill rotWithShape="1">
          <a:blip r:embed="rId2"/>
          <a:srcRect b="5858"/>
          <a:stretch/>
        </p:blipFill>
        <p:spPr>
          <a:xfrm>
            <a:off x="20" y="10"/>
            <a:ext cx="12191980" cy="6857990"/>
          </a:xfrm>
          <a:prstGeom prst="rect">
            <a:avLst/>
          </a:prstGeom>
        </p:spPr>
      </p:pic>
      <p:sp>
        <p:nvSpPr>
          <p:cNvPr id="349" name="Rectangle 94">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F5465A66-3920-41F6-87B8-14D62A1D9E7C}"/>
              </a:ext>
            </a:extLst>
          </p:cNvPr>
          <p:cNvSpPr>
            <a:spLocks noGrp="1"/>
          </p:cNvSpPr>
          <p:nvPr>
            <p:ph type="title"/>
          </p:nvPr>
        </p:nvSpPr>
        <p:spPr>
          <a:xfrm>
            <a:off x="252919" y="1103517"/>
            <a:ext cx="3038922" cy="1303781"/>
          </a:xfrm>
        </p:spPr>
        <p:txBody>
          <a:bodyPr anchor="b">
            <a:normAutofit/>
          </a:bodyPr>
          <a:lstStyle/>
          <a:p>
            <a:r>
              <a:rPr lang="sl-SI" sz="2400">
                <a:solidFill>
                  <a:schemeClr val="tx1"/>
                </a:solidFill>
              </a:rPr>
              <a:t>Trajnostne zgodbe o hrani</a:t>
            </a:r>
          </a:p>
        </p:txBody>
      </p:sp>
      <p:sp>
        <p:nvSpPr>
          <p:cNvPr id="97" name="Rectangle 96">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Diagram 4">
            <a:extLst>
              <a:ext uri="{FF2B5EF4-FFF2-40B4-BE49-F238E27FC236}">
                <a16:creationId xmlns:a16="http://schemas.microsoft.com/office/drawing/2014/main" id="{FEE89586-086C-44FD-83DA-E03E372E37B5}"/>
              </a:ext>
            </a:extLst>
          </p:cNvPr>
          <p:cNvGraphicFramePr>
            <a:graphicFrameLocks noGrp="1"/>
          </p:cNvGraphicFramePr>
          <p:nvPr>
            <p:ph idx="1"/>
            <p:extLst>
              <p:ext uri="{D42A27DB-BD31-4B8C-83A1-F6EECF244321}">
                <p14:modId xmlns:p14="http://schemas.microsoft.com/office/powerpoint/2010/main" val="159930229"/>
              </p:ext>
            </p:extLst>
          </p:nvPr>
        </p:nvGraphicFramePr>
        <p:xfrm>
          <a:off x="252920" y="2407298"/>
          <a:ext cx="2947482" cy="3498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4800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767D0FE-37FD-4348-9263-B0B76D95A40B}"/>
              </a:ext>
            </a:extLst>
          </p:cNvPr>
          <p:cNvSpPr>
            <a:spLocks noGrp="1"/>
          </p:cNvSpPr>
          <p:nvPr>
            <p:ph type="body" sz="quarter" idx="15"/>
          </p:nvPr>
        </p:nvSpPr>
        <p:spPr/>
        <p:txBody>
          <a:bodyPr vert="horz" lIns="91440" tIns="45720" rIns="91440" bIns="45720" rtlCol="0" anchor="t">
            <a:normAutofit/>
          </a:bodyPr>
          <a:lstStyle/>
          <a:p>
            <a:r>
              <a:rPr lang="sl-SI">
                <a:hlinkClick r:id="rId2"/>
              </a:rPr>
              <a:t>Študija primera –  Olimpijski primer za trajnostne prehranske rešitve</a:t>
            </a:r>
            <a:endParaRPr lang="sl-SI">
              <a:cs typeface="Calibri"/>
            </a:endParaRPr>
          </a:p>
        </p:txBody>
      </p:sp>
      <p:sp>
        <p:nvSpPr>
          <p:cNvPr id="3" name="Označba mesta besedila 2">
            <a:extLst>
              <a:ext uri="{FF2B5EF4-FFF2-40B4-BE49-F238E27FC236}">
                <a16:creationId xmlns:a16="http://schemas.microsoft.com/office/drawing/2014/main" id="{6014AECC-052F-4FE6-96DB-A85038723865}"/>
              </a:ext>
            </a:extLst>
          </p:cNvPr>
          <p:cNvSpPr>
            <a:spLocks noGrp="1"/>
          </p:cNvSpPr>
          <p:nvPr>
            <p:ph type="body" sz="quarter" idx="16"/>
          </p:nvPr>
        </p:nvSpPr>
        <p:spPr>
          <a:xfrm>
            <a:off x="571313" y="2532849"/>
            <a:ext cx="11429446" cy="3572508"/>
          </a:xfrm>
        </p:spPr>
        <p:txBody>
          <a:bodyPr vert="horz" lIns="91440" tIns="45720" rIns="91440" bIns="45720" rtlCol="0" anchor="t">
            <a:noAutofit/>
          </a:bodyPr>
          <a:lstStyle/>
          <a:p>
            <a:r>
              <a:rPr lang="sl-SI">
                <a:ea typeface="+mn-lt"/>
                <a:cs typeface="+mn-lt"/>
              </a:rPr>
              <a:t> Organizatorju olimpijskih iger v Londonu (2012) so si zadali cilj, da bodo udeležencem iger omogočili dostop do zdrave in trajnostno naravnane oskrbe s hrano (skupaj več kot 14 mio. obrokov). Pri tem so kot ključno vodilo izpostavili lokalno pridelano sezonsko hrano s poudarkom na zdravi izbiri, humani reji in izdelki iz pod rok Fairtrade trgovine. Hkrati pa so upoštevali načela zmanjšanja odpadkov hrane in embalaže.</a:t>
            </a:r>
            <a:endParaRPr lang="sl-SI"/>
          </a:p>
        </p:txBody>
      </p:sp>
    </p:spTree>
    <p:extLst>
      <p:ext uri="{BB962C8B-B14F-4D97-AF65-F5344CB8AC3E}">
        <p14:creationId xmlns:p14="http://schemas.microsoft.com/office/powerpoint/2010/main" val="2029470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5CE9334-5759-439D-A0B4-36579F3D3D2F}"/>
              </a:ext>
            </a:extLst>
          </p:cNvPr>
          <p:cNvSpPr>
            <a:spLocks noGrp="1"/>
          </p:cNvSpPr>
          <p:nvPr>
            <p:ph type="body" sz="quarter" idx="15"/>
          </p:nvPr>
        </p:nvSpPr>
        <p:spPr/>
        <p:txBody>
          <a:bodyPr>
            <a:normAutofit/>
          </a:bodyPr>
          <a:lstStyle/>
          <a:p>
            <a:r>
              <a:rPr lang="sl-SI">
                <a:ea typeface="+mn-lt"/>
                <a:cs typeface="+mn-lt"/>
              </a:rPr>
              <a:t>KAKO PROMOVIRATI KULINARIČNE PRESEŽKE DESTINACIJE  - "must eat"?</a:t>
            </a:r>
            <a:endParaRPr lang="sl-SI"/>
          </a:p>
        </p:txBody>
      </p:sp>
      <p:sp>
        <p:nvSpPr>
          <p:cNvPr id="3" name="Označba mesta besedila 2">
            <a:extLst>
              <a:ext uri="{FF2B5EF4-FFF2-40B4-BE49-F238E27FC236}">
                <a16:creationId xmlns:a16="http://schemas.microsoft.com/office/drawing/2014/main" id="{D0DD092A-960E-4CFE-B0CA-B14515528E9A}"/>
              </a:ext>
            </a:extLst>
          </p:cNvPr>
          <p:cNvSpPr>
            <a:spLocks noGrp="1"/>
          </p:cNvSpPr>
          <p:nvPr>
            <p:ph type="body" sz="quarter" idx="16"/>
          </p:nvPr>
        </p:nvSpPr>
        <p:spPr>
          <a:xfrm>
            <a:off x="12420601" y="0"/>
            <a:ext cx="1060708" cy="1914523"/>
          </a:xfrm>
        </p:spPr>
        <p:txBody>
          <a:bodyPr/>
          <a:lstStyle/>
          <a:p>
            <a:endParaRPr lang="sl-SI"/>
          </a:p>
        </p:txBody>
      </p:sp>
      <p:graphicFrame>
        <p:nvGraphicFramePr>
          <p:cNvPr id="4" name="Diagram 9">
            <a:extLst>
              <a:ext uri="{FF2B5EF4-FFF2-40B4-BE49-F238E27FC236}">
                <a16:creationId xmlns:a16="http://schemas.microsoft.com/office/drawing/2014/main" id="{BE4B84D2-132A-4AB0-8700-BDEEDE1DFE32}"/>
              </a:ext>
            </a:extLst>
          </p:cNvPr>
          <p:cNvGraphicFramePr>
            <a:graphicFrameLocks/>
          </p:cNvGraphicFramePr>
          <p:nvPr>
            <p:extLst>
              <p:ext uri="{D42A27DB-BD31-4B8C-83A1-F6EECF244321}">
                <p14:modId xmlns:p14="http://schemas.microsoft.com/office/powerpoint/2010/main" val="34625022"/>
              </p:ext>
            </p:extLst>
          </p:nvPr>
        </p:nvGraphicFramePr>
        <p:xfrm>
          <a:off x="5574234" y="1001452"/>
          <a:ext cx="6613357" cy="445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09" name="PoljeZBesedilom 2508">
            <a:extLst>
              <a:ext uri="{FF2B5EF4-FFF2-40B4-BE49-F238E27FC236}">
                <a16:creationId xmlns:a16="http://schemas.microsoft.com/office/drawing/2014/main" id="{AAB5F271-E8FF-4E42-B0B3-3C26D1CEE248}"/>
              </a:ext>
            </a:extLst>
          </p:cNvPr>
          <p:cNvSpPr txBox="1"/>
          <p:nvPr/>
        </p:nvSpPr>
        <p:spPr>
          <a:xfrm>
            <a:off x="6537103" y="4401635"/>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a:t>Cenovna struktura je jasna</a:t>
            </a:r>
          </a:p>
        </p:txBody>
      </p:sp>
      <p:pic>
        <p:nvPicPr>
          <p:cNvPr id="2519" name="Slika 2304" descr="Slika, ki vsebuje besede torta, hrana, miza, kos&#10;&#10;Opis je samodejno ustvarjen">
            <a:extLst>
              <a:ext uri="{FF2B5EF4-FFF2-40B4-BE49-F238E27FC236}">
                <a16:creationId xmlns:a16="http://schemas.microsoft.com/office/drawing/2014/main" id="{95E4F198-DAF5-4C57-8497-64146695A00B}"/>
              </a:ext>
            </a:extLst>
          </p:cNvPr>
          <p:cNvPicPr>
            <a:picLocks noChangeAspect="1"/>
          </p:cNvPicPr>
          <p:nvPr/>
        </p:nvPicPr>
        <p:blipFill rotWithShape="1">
          <a:blip r:embed="rId7"/>
          <a:srcRect l="1319" t="1953" r="14652" b="-781"/>
          <a:stretch/>
        </p:blipFill>
        <p:spPr>
          <a:xfrm>
            <a:off x="6331762" y="5146698"/>
            <a:ext cx="1543095" cy="1664451"/>
          </a:xfrm>
          <a:prstGeom prst="ellipse">
            <a:avLst/>
          </a:prstGeom>
          <a:ln>
            <a:noFill/>
          </a:ln>
          <a:effectLst>
            <a:softEdge rad="112500"/>
          </a:effectLst>
        </p:spPr>
      </p:pic>
      <p:sp>
        <p:nvSpPr>
          <p:cNvPr id="4194" name="PoljeZBesedilom 4193">
            <a:extLst>
              <a:ext uri="{FF2B5EF4-FFF2-40B4-BE49-F238E27FC236}">
                <a16:creationId xmlns:a16="http://schemas.microsoft.com/office/drawing/2014/main" id="{7B99AF57-FB9B-44DB-A471-E148AA2C223A}"/>
              </a:ext>
            </a:extLst>
          </p:cNvPr>
          <p:cNvSpPr txBox="1"/>
          <p:nvPr/>
        </p:nvSpPr>
        <p:spPr>
          <a:xfrm>
            <a:off x="6579268" y="3230479"/>
            <a:ext cx="4106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a:t>Jed se lahko pripravlja skozi vse leto</a:t>
            </a:r>
          </a:p>
        </p:txBody>
      </p:sp>
    </p:spTree>
    <p:extLst>
      <p:ext uri="{BB962C8B-B14F-4D97-AF65-F5344CB8AC3E}">
        <p14:creationId xmlns:p14="http://schemas.microsoft.com/office/powerpoint/2010/main" val="4120302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5CE9334-5759-439D-A0B4-36579F3D3D2F}"/>
              </a:ext>
            </a:extLst>
          </p:cNvPr>
          <p:cNvSpPr>
            <a:spLocks noGrp="1"/>
          </p:cNvSpPr>
          <p:nvPr>
            <p:ph type="body" sz="quarter" idx="15"/>
          </p:nvPr>
        </p:nvSpPr>
        <p:spPr/>
        <p:txBody>
          <a:bodyPr>
            <a:normAutofit/>
          </a:bodyPr>
          <a:lstStyle/>
          <a:p>
            <a:r>
              <a:rPr lang="sl-SI">
                <a:ea typeface="+mn-lt"/>
                <a:cs typeface="+mn-lt"/>
              </a:rPr>
              <a:t>Kako promovirati destinacijski</a:t>
            </a:r>
            <a:endParaRPr lang="sl-SI"/>
          </a:p>
          <a:p>
            <a:r>
              <a:rPr lang="sl-SI">
                <a:ea typeface="+mn-lt"/>
                <a:cs typeface="+mn-lt"/>
              </a:rPr>
              <a:t> "MUST EAT" seznam želja?</a:t>
            </a:r>
            <a:endParaRPr lang="sl-SI"/>
          </a:p>
        </p:txBody>
      </p:sp>
      <p:sp>
        <p:nvSpPr>
          <p:cNvPr id="3" name="Označba mesta besedila 2">
            <a:extLst>
              <a:ext uri="{FF2B5EF4-FFF2-40B4-BE49-F238E27FC236}">
                <a16:creationId xmlns:a16="http://schemas.microsoft.com/office/drawing/2014/main" id="{D0DD092A-960E-4CFE-B0CA-B14515528E9A}"/>
              </a:ext>
            </a:extLst>
          </p:cNvPr>
          <p:cNvSpPr>
            <a:spLocks noGrp="1"/>
          </p:cNvSpPr>
          <p:nvPr>
            <p:ph type="body" sz="quarter" idx="16"/>
          </p:nvPr>
        </p:nvSpPr>
        <p:spPr>
          <a:xfrm>
            <a:off x="12420601" y="0"/>
            <a:ext cx="1060708" cy="1914523"/>
          </a:xfrm>
        </p:spPr>
        <p:txBody>
          <a:bodyPr/>
          <a:lstStyle/>
          <a:p>
            <a:endParaRPr lang="sl-SI"/>
          </a:p>
        </p:txBody>
      </p:sp>
      <p:pic>
        <p:nvPicPr>
          <p:cNvPr id="14" name="Slika 6">
            <a:extLst>
              <a:ext uri="{FF2B5EF4-FFF2-40B4-BE49-F238E27FC236}">
                <a16:creationId xmlns:a16="http://schemas.microsoft.com/office/drawing/2014/main" id="{47E9F1E2-2769-4ED7-A65C-175DADC1E4D9}"/>
              </a:ext>
            </a:extLst>
          </p:cNvPr>
          <p:cNvPicPr>
            <a:picLocks noChangeAspect="1"/>
          </p:cNvPicPr>
          <p:nvPr/>
        </p:nvPicPr>
        <p:blipFill>
          <a:blip r:embed="rId2"/>
          <a:stretch>
            <a:fillRect/>
          </a:stretch>
        </p:blipFill>
        <p:spPr>
          <a:xfrm>
            <a:off x="5195969" y="8002967"/>
            <a:ext cx="7315200" cy="5047037"/>
          </a:xfrm>
          <a:prstGeom prst="rect">
            <a:avLst/>
          </a:prstGeom>
        </p:spPr>
      </p:pic>
      <p:graphicFrame>
        <p:nvGraphicFramePr>
          <p:cNvPr id="17" name="Diagram 18">
            <a:extLst>
              <a:ext uri="{FF2B5EF4-FFF2-40B4-BE49-F238E27FC236}">
                <a16:creationId xmlns:a16="http://schemas.microsoft.com/office/drawing/2014/main" id="{E3A0CBA6-E826-4011-B807-AFFA3338995A}"/>
              </a:ext>
            </a:extLst>
          </p:cNvPr>
          <p:cNvGraphicFramePr/>
          <p:nvPr>
            <p:extLst>
              <p:ext uri="{D42A27DB-BD31-4B8C-83A1-F6EECF244321}">
                <p14:modId xmlns:p14="http://schemas.microsoft.com/office/powerpoint/2010/main" val="3173035303"/>
              </p:ext>
            </p:extLst>
          </p:nvPr>
        </p:nvGraphicFramePr>
        <p:xfrm>
          <a:off x="5943600" y="402771"/>
          <a:ext cx="2111830" cy="1709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4" name="Diagram 18">
            <a:extLst>
              <a:ext uri="{FF2B5EF4-FFF2-40B4-BE49-F238E27FC236}">
                <a16:creationId xmlns:a16="http://schemas.microsoft.com/office/drawing/2014/main" id="{616F90BA-03D7-4B06-8AA3-28B1C96B6E3A}"/>
              </a:ext>
            </a:extLst>
          </p:cNvPr>
          <p:cNvGraphicFramePr/>
          <p:nvPr>
            <p:extLst>
              <p:ext uri="{D42A27DB-BD31-4B8C-83A1-F6EECF244321}">
                <p14:modId xmlns:p14="http://schemas.microsoft.com/office/powerpoint/2010/main" val="1283259781"/>
              </p:ext>
            </p:extLst>
          </p:nvPr>
        </p:nvGraphicFramePr>
        <p:xfrm>
          <a:off x="5540828" y="2111828"/>
          <a:ext cx="3094624" cy="2819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56" name="Diagram 18">
            <a:extLst>
              <a:ext uri="{FF2B5EF4-FFF2-40B4-BE49-F238E27FC236}">
                <a16:creationId xmlns:a16="http://schemas.microsoft.com/office/drawing/2014/main" id="{D48D344C-9C19-497D-B286-076118C4684D}"/>
              </a:ext>
            </a:extLst>
          </p:cNvPr>
          <p:cNvGraphicFramePr/>
          <p:nvPr>
            <p:extLst>
              <p:ext uri="{D42A27DB-BD31-4B8C-83A1-F6EECF244321}">
                <p14:modId xmlns:p14="http://schemas.microsoft.com/office/powerpoint/2010/main" val="148404662"/>
              </p:ext>
            </p:extLst>
          </p:nvPr>
        </p:nvGraphicFramePr>
        <p:xfrm>
          <a:off x="6008913" y="4931228"/>
          <a:ext cx="2111830" cy="170905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18" name="PoljeZBesedilom 317">
            <a:extLst>
              <a:ext uri="{FF2B5EF4-FFF2-40B4-BE49-F238E27FC236}">
                <a16:creationId xmlns:a16="http://schemas.microsoft.com/office/drawing/2014/main" id="{A6CD2712-F6BA-4881-A52B-F6B7C0E3CDD1}"/>
              </a:ext>
            </a:extLst>
          </p:cNvPr>
          <p:cNvSpPr txBox="1"/>
          <p:nvPr/>
        </p:nvSpPr>
        <p:spPr>
          <a:xfrm>
            <a:off x="9296400" y="2514600"/>
            <a:ext cx="2743200" cy="1477328"/>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Gastronomsko piramido so za potrebe promocije gastronomije oblikovali strokovnjaki iz področja etnologije in kulinarike.</a:t>
            </a:r>
          </a:p>
        </p:txBody>
      </p:sp>
      <p:sp>
        <p:nvSpPr>
          <p:cNvPr id="2640" name="PoljeZBesedilom 2639">
            <a:extLst>
              <a:ext uri="{FF2B5EF4-FFF2-40B4-BE49-F238E27FC236}">
                <a16:creationId xmlns:a16="http://schemas.microsoft.com/office/drawing/2014/main" id="{A63E9159-9BE6-4F48-978A-BE41FACC9D32}"/>
              </a:ext>
            </a:extLst>
          </p:cNvPr>
          <p:cNvSpPr txBox="1"/>
          <p:nvPr/>
        </p:nvSpPr>
        <p:spPr>
          <a:xfrm>
            <a:off x="8777968" y="47216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a:t>Vrh gastronomske piramide za alpsko Slovenijo</a:t>
            </a:r>
          </a:p>
        </p:txBody>
      </p:sp>
      <p:pic>
        <p:nvPicPr>
          <p:cNvPr id="15" name="Grafika 15" descr="Arrow: Straight with solid fill">
            <a:extLst>
              <a:ext uri="{FF2B5EF4-FFF2-40B4-BE49-F238E27FC236}">
                <a16:creationId xmlns:a16="http://schemas.microsoft.com/office/drawing/2014/main" id="{E594553A-D5C5-401A-BF2F-78CB323A69C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44326" y="495300"/>
            <a:ext cx="914400" cy="914400"/>
          </a:xfrm>
          <a:prstGeom prst="rect">
            <a:avLst/>
          </a:prstGeom>
        </p:spPr>
      </p:pic>
    </p:spTree>
    <p:extLst>
      <p:ext uri="{BB962C8B-B14F-4D97-AF65-F5344CB8AC3E}">
        <p14:creationId xmlns:p14="http://schemas.microsoft.com/office/powerpoint/2010/main" val="431318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5CE9334-5759-439D-A0B4-36579F3D3D2F}"/>
              </a:ext>
            </a:extLst>
          </p:cNvPr>
          <p:cNvSpPr>
            <a:spLocks noGrp="1"/>
          </p:cNvSpPr>
          <p:nvPr>
            <p:ph type="body" sz="quarter" idx="15"/>
          </p:nvPr>
        </p:nvSpPr>
        <p:spPr/>
        <p:txBody>
          <a:bodyPr>
            <a:normAutofit/>
          </a:bodyPr>
          <a:lstStyle/>
          <a:p>
            <a:r>
              <a:rPr lang="sl-SI">
                <a:ea typeface="+mn-lt"/>
                <a:cs typeface="+mn-lt"/>
              </a:rPr>
              <a:t>DESTINACIJSKI </a:t>
            </a:r>
            <a:br>
              <a:rPr lang="sl-SI">
                <a:ea typeface="+mn-lt"/>
                <a:cs typeface="+mn-lt"/>
              </a:rPr>
            </a:br>
            <a:r>
              <a:rPr lang="sl-SI">
                <a:ea typeface="+mn-lt"/>
                <a:cs typeface="+mn-lt"/>
              </a:rPr>
              <a:t> "MUST EAT"</a:t>
            </a:r>
            <a:br>
              <a:rPr lang="sl-SI">
                <a:ea typeface="+mn-lt"/>
                <a:cs typeface="+mn-lt"/>
              </a:rPr>
            </a:br>
            <a:r>
              <a:rPr lang="sl-SI">
                <a:ea typeface="+mn-lt"/>
                <a:cs typeface="+mn-lt"/>
              </a:rPr>
              <a:t>SEZNAM ŽELJA– OKUSITI KULINARIČNEGA SUPER JUNAKA</a:t>
            </a:r>
            <a:endParaRPr lang="sl-SI"/>
          </a:p>
        </p:txBody>
      </p:sp>
      <p:sp>
        <p:nvSpPr>
          <p:cNvPr id="3" name="Označba mesta besedila 2">
            <a:extLst>
              <a:ext uri="{FF2B5EF4-FFF2-40B4-BE49-F238E27FC236}">
                <a16:creationId xmlns:a16="http://schemas.microsoft.com/office/drawing/2014/main" id="{D0DD092A-960E-4CFE-B0CA-B14515528E9A}"/>
              </a:ext>
            </a:extLst>
          </p:cNvPr>
          <p:cNvSpPr>
            <a:spLocks noGrp="1"/>
          </p:cNvSpPr>
          <p:nvPr>
            <p:ph type="body" sz="quarter" idx="16"/>
          </p:nvPr>
        </p:nvSpPr>
        <p:spPr>
          <a:xfrm>
            <a:off x="12420601" y="0"/>
            <a:ext cx="1060708" cy="1914523"/>
          </a:xfrm>
        </p:spPr>
        <p:txBody>
          <a:bodyPr/>
          <a:lstStyle/>
          <a:p>
            <a:endParaRPr lang="sl-SI"/>
          </a:p>
        </p:txBody>
      </p:sp>
      <p:pic>
        <p:nvPicPr>
          <p:cNvPr id="14" name="Slika 6">
            <a:extLst>
              <a:ext uri="{FF2B5EF4-FFF2-40B4-BE49-F238E27FC236}">
                <a16:creationId xmlns:a16="http://schemas.microsoft.com/office/drawing/2014/main" id="{47E9F1E2-2769-4ED7-A65C-175DADC1E4D9}"/>
              </a:ext>
            </a:extLst>
          </p:cNvPr>
          <p:cNvPicPr>
            <a:picLocks noChangeAspect="1"/>
          </p:cNvPicPr>
          <p:nvPr/>
        </p:nvPicPr>
        <p:blipFill>
          <a:blip r:embed="rId2"/>
          <a:stretch>
            <a:fillRect/>
          </a:stretch>
        </p:blipFill>
        <p:spPr>
          <a:xfrm>
            <a:off x="5195969" y="8002967"/>
            <a:ext cx="7315200" cy="5047037"/>
          </a:xfrm>
          <a:prstGeom prst="rect">
            <a:avLst/>
          </a:prstGeom>
        </p:spPr>
      </p:pic>
      <p:pic>
        <p:nvPicPr>
          <p:cNvPr id="15" name="Slika 15" descr="Slika, ki vsebuje besede nebo, zunanje, oblačno, oblaki&#10;&#10;Opis je samodejno ustvarjen">
            <a:extLst>
              <a:ext uri="{FF2B5EF4-FFF2-40B4-BE49-F238E27FC236}">
                <a16:creationId xmlns:a16="http://schemas.microsoft.com/office/drawing/2014/main" id="{8C379489-C7AD-4216-BA9D-E45A8EBFD64E}"/>
              </a:ext>
            </a:extLst>
          </p:cNvPr>
          <p:cNvPicPr>
            <a:picLocks noChangeAspect="1"/>
          </p:cNvPicPr>
          <p:nvPr/>
        </p:nvPicPr>
        <p:blipFill>
          <a:blip r:embed="rId3"/>
          <a:stretch>
            <a:fillRect/>
          </a:stretch>
        </p:blipFill>
        <p:spPr>
          <a:xfrm>
            <a:off x="5486400" y="305591"/>
            <a:ext cx="2013858" cy="3013761"/>
          </a:xfrm>
          <a:prstGeom prst="rect">
            <a:avLst/>
          </a:prstGeom>
          <a:ln>
            <a:noFill/>
          </a:ln>
          <a:effectLst>
            <a:softEdge rad="112500"/>
          </a:effectLst>
        </p:spPr>
      </p:pic>
      <p:pic>
        <p:nvPicPr>
          <p:cNvPr id="16" name="Slika 17" descr="Slika, ki vsebuje besede zunanje, nebo, cesta, ljudje&#10;&#10;Opis je samodejno ustvarjen">
            <a:extLst>
              <a:ext uri="{FF2B5EF4-FFF2-40B4-BE49-F238E27FC236}">
                <a16:creationId xmlns:a16="http://schemas.microsoft.com/office/drawing/2014/main" id="{2A2F5BC1-6C26-4DC1-8BF5-6D6CB7498AE9}"/>
              </a:ext>
            </a:extLst>
          </p:cNvPr>
          <p:cNvPicPr>
            <a:picLocks noChangeAspect="1"/>
          </p:cNvPicPr>
          <p:nvPr/>
        </p:nvPicPr>
        <p:blipFill>
          <a:blip r:embed="rId4"/>
          <a:stretch>
            <a:fillRect/>
          </a:stretch>
        </p:blipFill>
        <p:spPr>
          <a:xfrm>
            <a:off x="7500257" y="301797"/>
            <a:ext cx="2013858" cy="3021349"/>
          </a:xfrm>
          <a:prstGeom prst="rect">
            <a:avLst/>
          </a:prstGeom>
          <a:ln>
            <a:noFill/>
          </a:ln>
          <a:effectLst>
            <a:softEdge rad="112500"/>
          </a:effectLst>
        </p:spPr>
      </p:pic>
      <p:pic>
        <p:nvPicPr>
          <p:cNvPr id="18" name="Slika 18" descr="Slika, ki vsebuje besede zunanje, kip&#10;&#10;Opis je samodejno ustvarjen">
            <a:extLst>
              <a:ext uri="{FF2B5EF4-FFF2-40B4-BE49-F238E27FC236}">
                <a16:creationId xmlns:a16="http://schemas.microsoft.com/office/drawing/2014/main" id="{AB730D7C-68CA-48D2-BD23-0901C542BF86}"/>
              </a:ext>
            </a:extLst>
          </p:cNvPr>
          <p:cNvPicPr>
            <a:picLocks noChangeAspect="1"/>
          </p:cNvPicPr>
          <p:nvPr/>
        </p:nvPicPr>
        <p:blipFill>
          <a:blip r:embed="rId5"/>
          <a:stretch>
            <a:fillRect/>
          </a:stretch>
        </p:blipFill>
        <p:spPr>
          <a:xfrm>
            <a:off x="9514357" y="304800"/>
            <a:ext cx="2013372" cy="3015344"/>
          </a:xfrm>
          <a:prstGeom prst="rect">
            <a:avLst/>
          </a:prstGeom>
          <a:ln>
            <a:noFill/>
          </a:ln>
          <a:effectLst>
            <a:softEdge rad="112500"/>
          </a:effectLst>
        </p:spPr>
      </p:pic>
      <p:pic>
        <p:nvPicPr>
          <p:cNvPr id="19" name="Slika 19" descr="Slika, ki vsebuje besede miza, hrana, lesen, skleda&#10;&#10;Opis je samodejno ustvarjen">
            <a:extLst>
              <a:ext uri="{FF2B5EF4-FFF2-40B4-BE49-F238E27FC236}">
                <a16:creationId xmlns:a16="http://schemas.microsoft.com/office/drawing/2014/main" id="{A56F604B-5552-4E1A-A050-CBC05517AF98}"/>
              </a:ext>
            </a:extLst>
          </p:cNvPr>
          <p:cNvPicPr>
            <a:picLocks noChangeAspect="1"/>
          </p:cNvPicPr>
          <p:nvPr/>
        </p:nvPicPr>
        <p:blipFill>
          <a:blip r:embed="rId6"/>
          <a:stretch>
            <a:fillRect/>
          </a:stretch>
        </p:blipFill>
        <p:spPr>
          <a:xfrm>
            <a:off x="5486400" y="3526971"/>
            <a:ext cx="2090058" cy="2090058"/>
          </a:xfrm>
          <a:prstGeom prst="rect">
            <a:avLst/>
          </a:prstGeom>
          <a:ln>
            <a:noFill/>
          </a:ln>
          <a:effectLst>
            <a:softEdge rad="112500"/>
          </a:effectLst>
        </p:spPr>
      </p:pic>
      <p:pic>
        <p:nvPicPr>
          <p:cNvPr id="20" name="Slika 20" descr="Slika, ki vsebuje besede plošča, hrana, miza, notranji&#10;&#10;Opis je samodejno ustvarjen">
            <a:extLst>
              <a:ext uri="{FF2B5EF4-FFF2-40B4-BE49-F238E27FC236}">
                <a16:creationId xmlns:a16="http://schemas.microsoft.com/office/drawing/2014/main" id="{8D722996-B5B5-49DC-84B1-77D4361741E0}"/>
              </a:ext>
            </a:extLst>
          </p:cNvPr>
          <p:cNvPicPr>
            <a:picLocks noChangeAspect="1"/>
          </p:cNvPicPr>
          <p:nvPr/>
        </p:nvPicPr>
        <p:blipFill rotWithShape="1">
          <a:blip r:embed="rId7"/>
          <a:srcRect l="349" r="459" b="21344"/>
          <a:stretch/>
        </p:blipFill>
        <p:spPr>
          <a:xfrm>
            <a:off x="7743410" y="3527762"/>
            <a:ext cx="1770224" cy="2086493"/>
          </a:xfrm>
          <a:prstGeom prst="rect">
            <a:avLst/>
          </a:prstGeom>
          <a:ln>
            <a:noFill/>
          </a:ln>
          <a:effectLst>
            <a:softEdge rad="112500"/>
          </a:effectLst>
        </p:spPr>
      </p:pic>
      <p:pic>
        <p:nvPicPr>
          <p:cNvPr id="21" name="Slika 13" descr="Slika, ki vsebuje besede kolobarni grafikon, krof, hrana, kruh&#10;&#10;Opis je samodejno ustvarjen">
            <a:extLst>
              <a:ext uri="{FF2B5EF4-FFF2-40B4-BE49-F238E27FC236}">
                <a16:creationId xmlns:a16="http://schemas.microsoft.com/office/drawing/2014/main" id="{C7C23E13-3909-4238-923A-99592CDBDDB1}"/>
              </a:ext>
            </a:extLst>
          </p:cNvPr>
          <p:cNvPicPr>
            <a:picLocks noChangeAspect="1"/>
          </p:cNvPicPr>
          <p:nvPr/>
        </p:nvPicPr>
        <p:blipFill>
          <a:blip r:embed="rId8"/>
          <a:stretch>
            <a:fillRect/>
          </a:stretch>
        </p:blipFill>
        <p:spPr>
          <a:xfrm>
            <a:off x="9603339" y="3530734"/>
            <a:ext cx="2412333" cy="1857275"/>
          </a:xfrm>
          <a:prstGeom prst="rect">
            <a:avLst/>
          </a:prstGeom>
          <a:ln>
            <a:noFill/>
          </a:ln>
          <a:effectLst>
            <a:softEdge rad="112500"/>
          </a:effectLst>
        </p:spPr>
      </p:pic>
    </p:spTree>
    <p:extLst>
      <p:ext uri="{BB962C8B-B14F-4D97-AF65-F5344CB8AC3E}">
        <p14:creationId xmlns:p14="http://schemas.microsoft.com/office/powerpoint/2010/main" val="2656903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65B1349-1BEE-430A-912A-3F45396B2C63}"/>
              </a:ext>
            </a:extLst>
          </p:cNvPr>
          <p:cNvSpPr>
            <a:spLocks noGrp="1"/>
          </p:cNvSpPr>
          <p:nvPr>
            <p:ph type="body" sz="quarter" idx="13"/>
          </p:nvPr>
        </p:nvSpPr>
        <p:spPr/>
        <p:txBody>
          <a:bodyPr vert="horz" lIns="91440" tIns="45720" rIns="91440" bIns="45720" rtlCol="0" anchor="t">
            <a:normAutofit/>
          </a:bodyPr>
          <a:lstStyle/>
          <a:p>
            <a:r>
              <a:rPr lang="sl-SI">
                <a:cs typeface="Calibri"/>
              </a:rPr>
              <a:t>Dodatne reference</a:t>
            </a:r>
          </a:p>
        </p:txBody>
      </p:sp>
      <p:sp>
        <p:nvSpPr>
          <p:cNvPr id="3" name="Označba mesta besedila 2">
            <a:extLst>
              <a:ext uri="{FF2B5EF4-FFF2-40B4-BE49-F238E27FC236}">
                <a16:creationId xmlns:a16="http://schemas.microsoft.com/office/drawing/2014/main" id="{5F80B644-C7CE-4159-83A9-4F5E0B5F3B80}"/>
              </a:ext>
            </a:extLst>
          </p:cNvPr>
          <p:cNvSpPr>
            <a:spLocks noGrp="1"/>
          </p:cNvSpPr>
          <p:nvPr>
            <p:ph type="body" sz="quarter" idx="15"/>
          </p:nvPr>
        </p:nvSpPr>
        <p:spPr>
          <a:xfrm>
            <a:off x="451739" y="4780881"/>
            <a:ext cx="2765198" cy="1030559"/>
          </a:xfrm>
        </p:spPr>
        <p:txBody>
          <a:bodyPr vert="horz" lIns="91440" tIns="45720" rIns="91440" bIns="45720" rtlCol="0" anchor="t">
            <a:noAutofit/>
          </a:bodyPr>
          <a:lstStyle/>
          <a:p>
            <a:pPr algn="l"/>
            <a:endParaRPr lang="sl-SI">
              <a:cs typeface="Calibri"/>
            </a:endParaRPr>
          </a:p>
          <a:p>
            <a:endParaRPr lang="sl-SI">
              <a:cs typeface="Calibri"/>
            </a:endParaRPr>
          </a:p>
        </p:txBody>
      </p:sp>
      <p:sp>
        <p:nvSpPr>
          <p:cNvPr id="4" name="Označba mesta besedila 3">
            <a:extLst>
              <a:ext uri="{FF2B5EF4-FFF2-40B4-BE49-F238E27FC236}">
                <a16:creationId xmlns:a16="http://schemas.microsoft.com/office/drawing/2014/main" id="{9E62AA51-8111-486B-8FB7-87243BF78CBC}"/>
              </a:ext>
            </a:extLst>
          </p:cNvPr>
          <p:cNvSpPr>
            <a:spLocks noGrp="1"/>
          </p:cNvSpPr>
          <p:nvPr>
            <p:ph type="body" sz="quarter" idx="16"/>
          </p:nvPr>
        </p:nvSpPr>
        <p:spPr>
          <a:xfrm>
            <a:off x="457093" y="1307781"/>
            <a:ext cx="2709713" cy="2370831"/>
          </a:xfrm>
          <a:solidFill>
            <a:srgbClr val="FFFF00"/>
          </a:solidFill>
        </p:spPr>
        <p:txBody>
          <a:bodyPr vert="horz" lIns="91440" tIns="45720" rIns="91440" bIns="45720" rtlCol="0" anchor="t">
            <a:noAutofit/>
          </a:bodyPr>
          <a:lstStyle/>
          <a:p>
            <a:pPr algn="l"/>
            <a:r>
              <a:rPr lang="sl-SI" b="1">
                <a:cs typeface="Calibri"/>
                <a:hlinkClick r:id="rId2"/>
              </a:rPr>
              <a:t>Izkoristiti kulinarično izkušnjo za povečanje zanimanja za destinacijo</a:t>
            </a:r>
            <a:endParaRPr lang="sl-SI"/>
          </a:p>
        </p:txBody>
      </p:sp>
      <p:sp>
        <p:nvSpPr>
          <p:cNvPr id="5" name="Označba mesta besedila 4">
            <a:extLst>
              <a:ext uri="{FF2B5EF4-FFF2-40B4-BE49-F238E27FC236}">
                <a16:creationId xmlns:a16="http://schemas.microsoft.com/office/drawing/2014/main" id="{636C4C2B-4716-406E-AD13-B760F89E3424}"/>
              </a:ext>
            </a:extLst>
          </p:cNvPr>
          <p:cNvSpPr>
            <a:spLocks noGrp="1"/>
          </p:cNvSpPr>
          <p:nvPr>
            <p:ph type="body" sz="quarter" idx="17"/>
          </p:nvPr>
        </p:nvSpPr>
        <p:spPr/>
        <p:txBody>
          <a:bodyPr/>
          <a:lstStyle/>
          <a:p>
            <a:endParaRPr lang="sl-SI"/>
          </a:p>
        </p:txBody>
      </p:sp>
      <p:sp>
        <p:nvSpPr>
          <p:cNvPr id="6" name="Označba mesta besedila 5">
            <a:extLst>
              <a:ext uri="{FF2B5EF4-FFF2-40B4-BE49-F238E27FC236}">
                <a16:creationId xmlns:a16="http://schemas.microsoft.com/office/drawing/2014/main" id="{9894E148-A0C9-4E13-8DEB-36C42D38D381}"/>
              </a:ext>
            </a:extLst>
          </p:cNvPr>
          <p:cNvSpPr>
            <a:spLocks noGrp="1"/>
          </p:cNvSpPr>
          <p:nvPr>
            <p:ph type="body" sz="quarter" idx="18"/>
          </p:nvPr>
        </p:nvSpPr>
        <p:spPr>
          <a:xfrm>
            <a:off x="3297942" y="1347887"/>
            <a:ext cx="2649556" cy="2330725"/>
          </a:xfrm>
          <a:solidFill>
            <a:srgbClr val="FFFF00"/>
          </a:solidFill>
        </p:spPr>
        <p:txBody>
          <a:bodyPr vert="horz" lIns="91440" tIns="45720" rIns="91440" bIns="45720" rtlCol="0" anchor="t">
            <a:noAutofit/>
          </a:bodyPr>
          <a:lstStyle/>
          <a:p>
            <a:r>
              <a:rPr lang="sl-SI" b="1">
                <a:cs typeface="Calibri"/>
                <a:hlinkClick r:id="rId3"/>
              </a:rPr>
              <a:t>Zgodba o prehranski revoluciji v Amsterdamu</a:t>
            </a:r>
            <a:endParaRPr lang="sl-SI" b="1">
              <a:cs typeface="Calibri"/>
            </a:endParaRPr>
          </a:p>
          <a:p>
            <a:endParaRPr lang="sl-SI" b="1">
              <a:cs typeface="Calibri"/>
            </a:endParaRPr>
          </a:p>
        </p:txBody>
      </p:sp>
      <p:sp>
        <p:nvSpPr>
          <p:cNvPr id="7" name="Označba mesta besedila 6">
            <a:extLst>
              <a:ext uri="{FF2B5EF4-FFF2-40B4-BE49-F238E27FC236}">
                <a16:creationId xmlns:a16="http://schemas.microsoft.com/office/drawing/2014/main" id="{A89CCA32-9F30-40AC-AF8F-02AC3D952CB1}"/>
              </a:ext>
            </a:extLst>
          </p:cNvPr>
          <p:cNvSpPr>
            <a:spLocks noGrp="1"/>
          </p:cNvSpPr>
          <p:nvPr>
            <p:ph type="body" sz="quarter" idx="19"/>
          </p:nvPr>
        </p:nvSpPr>
        <p:spPr/>
        <p:txBody>
          <a:bodyPr/>
          <a:lstStyle/>
          <a:p>
            <a:endParaRPr lang="sl-SI"/>
          </a:p>
        </p:txBody>
      </p:sp>
      <p:sp>
        <p:nvSpPr>
          <p:cNvPr id="8" name="Označba mesta besedila 7">
            <a:extLst>
              <a:ext uri="{FF2B5EF4-FFF2-40B4-BE49-F238E27FC236}">
                <a16:creationId xmlns:a16="http://schemas.microsoft.com/office/drawing/2014/main" id="{D7A44AEA-3DDC-427B-AC01-E6FB0DC344CA}"/>
              </a:ext>
            </a:extLst>
          </p:cNvPr>
          <p:cNvSpPr>
            <a:spLocks noGrp="1"/>
          </p:cNvSpPr>
          <p:nvPr>
            <p:ph type="body" sz="quarter" idx="20"/>
          </p:nvPr>
        </p:nvSpPr>
        <p:spPr>
          <a:xfrm>
            <a:off x="6154809" y="1347887"/>
            <a:ext cx="2649556" cy="2330725"/>
          </a:xfrm>
          <a:solidFill>
            <a:srgbClr val="FFFF00"/>
          </a:solidFill>
        </p:spPr>
        <p:txBody>
          <a:bodyPr vert="horz" lIns="91440" tIns="45720" rIns="91440" bIns="45720" rtlCol="0" anchor="t">
            <a:noAutofit/>
          </a:bodyPr>
          <a:lstStyle/>
          <a:p>
            <a:r>
              <a:rPr lang="sl-SI" b="1">
                <a:cs typeface="Calibri"/>
                <a:hlinkClick r:id="rId4"/>
              </a:rPr>
              <a:t>Barvita kulinarika</a:t>
            </a:r>
            <a:endParaRPr lang="sl-SI" b="1">
              <a:cs typeface="Calibri"/>
            </a:endParaRPr>
          </a:p>
        </p:txBody>
      </p:sp>
      <p:sp>
        <p:nvSpPr>
          <p:cNvPr id="9" name="Označba mesta besedila 8">
            <a:extLst>
              <a:ext uri="{FF2B5EF4-FFF2-40B4-BE49-F238E27FC236}">
                <a16:creationId xmlns:a16="http://schemas.microsoft.com/office/drawing/2014/main" id="{455EDEAB-039A-4823-BFBD-836471D89142}"/>
              </a:ext>
            </a:extLst>
          </p:cNvPr>
          <p:cNvSpPr>
            <a:spLocks noGrp="1"/>
          </p:cNvSpPr>
          <p:nvPr>
            <p:ph type="body" sz="quarter" idx="21"/>
          </p:nvPr>
        </p:nvSpPr>
        <p:spPr/>
        <p:txBody>
          <a:bodyPr/>
          <a:lstStyle/>
          <a:p>
            <a:endParaRPr lang="sl-SI"/>
          </a:p>
        </p:txBody>
      </p:sp>
      <p:sp>
        <p:nvSpPr>
          <p:cNvPr id="10" name="Označba mesta besedila 9">
            <a:extLst>
              <a:ext uri="{FF2B5EF4-FFF2-40B4-BE49-F238E27FC236}">
                <a16:creationId xmlns:a16="http://schemas.microsoft.com/office/drawing/2014/main" id="{1043EAD6-A1F4-4447-8349-6F9C66FE2C9E}"/>
              </a:ext>
            </a:extLst>
          </p:cNvPr>
          <p:cNvSpPr>
            <a:spLocks noGrp="1"/>
          </p:cNvSpPr>
          <p:nvPr>
            <p:ph type="body" sz="quarter" idx="22"/>
          </p:nvPr>
        </p:nvSpPr>
        <p:spPr>
          <a:xfrm>
            <a:off x="8971220" y="1307782"/>
            <a:ext cx="2649556" cy="2330725"/>
          </a:xfrm>
          <a:solidFill>
            <a:srgbClr val="FFFF00"/>
          </a:solidFill>
        </p:spPr>
        <p:txBody>
          <a:bodyPr vert="horz" lIns="91440" tIns="45720" rIns="91440" bIns="45720" rtlCol="0" anchor="t">
            <a:noAutofit/>
          </a:bodyPr>
          <a:lstStyle/>
          <a:p>
            <a:r>
              <a:rPr lang="sl-SI" b="1">
                <a:cs typeface="Calibri"/>
                <a:hlinkClick r:id="rId5"/>
              </a:rPr>
              <a:t>Trendi v kulinaričnem turizmu</a:t>
            </a:r>
            <a:endParaRPr lang="sl-SI" b="1">
              <a:cs typeface="Calibri"/>
            </a:endParaRPr>
          </a:p>
        </p:txBody>
      </p:sp>
      <p:pic>
        <p:nvPicPr>
          <p:cNvPr id="11" name="Grafika 11" descr="Cursor with solid fill">
            <a:extLst>
              <a:ext uri="{FF2B5EF4-FFF2-40B4-BE49-F238E27FC236}">
                <a16:creationId xmlns:a16="http://schemas.microsoft.com/office/drawing/2014/main" id="{5A172E2A-A8C8-4774-9F2B-FB97032769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090" y="4736431"/>
            <a:ext cx="553454" cy="513349"/>
          </a:xfrm>
          <a:prstGeom prst="rect">
            <a:avLst/>
          </a:prstGeom>
        </p:spPr>
      </p:pic>
      <p:pic>
        <p:nvPicPr>
          <p:cNvPr id="12" name="Grafika 11" descr="Cursor with solid fill">
            <a:extLst>
              <a:ext uri="{FF2B5EF4-FFF2-40B4-BE49-F238E27FC236}">
                <a16:creationId xmlns:a16="http://schemas.microsoft.com/office/drawing/2014/main" id="{F4F05427-B2F8-45EB-94E5-BCDF7A55AE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5563" y="4736431"/>
            <a:ext cx="553454" cy="513349"/>
          </a:xfrm>
          <a:prstGeom prst="rect">
            <a:avLst/>
          </a:prstGeom>
        </p:spPr>
      </p:pic>
      <p:pic>
        <p:nvPicPr>
          <p:cNvPr id="13" name="Grafika 12" descr="Cursor with solid fill">
            <a:extLst>
              <a:ext uri="{FF2B5EF4-FFF2-40B4-BE49-F238E27FC236}">
                <a16:creationId xmlns:a16="http://schemas.microsoft.com/office/drawing/2014/main" id="{4DB06F84-B46F-4400-8CB2-78B1529FAB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83115" y="4736431"/>
            <a:ext cx="553454" cy="513349"/>
          </a:xfrm>
          <a:prstGeom prst="rect">
            <a:avLst/>
          </a:prstGeom>
        </p:spPr>
      </p:pic>
      <p:pic>
        <p:nvPicPr>
          <p:cNvPr id="14" name="Grafika 13" descr="Cursor with solid fill">
            <a:extLst>
              <a:ext uri="{FF2B5EF4-FFF2-40B4-BE49-F238E27FC236}">
                <a16:creationId xmlns:a16="http://schemas.microsoft.com/office/drawing/2014/main" id="{5516C90A-1B1E-4657-9D84-13FA752460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0588" y="4696326"/>
            <a:ext cx="553454" cy="513349"/>
          </a:xfrm>
          <a:prstGeom prst="rect">
            <a:avLst/>
          </a:prstGeom>
        </p:spPr>
      </p:pic>
    </p:spTree>
    <p:extLst>
      <p:ext uri="{BB962C8B-B14F-4D97-AF65-F5344CB8AC3E}">
        <p14:creationId xmlns:p14="http://schemas.microsoft.com/office/powerpoint/2010/main" val="1670301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FAE48AF-B38C-4E46-AEAF-DFC061FFBE56}"/>
              </a:ext>
            </a:extLst>
          </p:cNvPr>
          <p:cNvSpPr>
            <a:spLocks noGrp="1"/>
          </p:cNvSpPr>
          <p:nvPr>
            <p:ph type="body" sz="quarter" idx="15"/>
          </p:nvPr>
        </p:nvSpPr>
        <p:spPr/>
        <p:txBody>
          <a:bodyPr vert="horz" lIns="91440" tIns="45720" rIns="91440" bIns="45720" rtlCol="0" anchor="t">
            <a:normAutofit/>
          </a:bodyPr>
          <a:lstStyle/>
          <a:p>
            <a:r>
              <a:rPr lang="sl-SI">
                <a:cs typeface="Calibri"/>
              </a:rPr>
              <a:t>Naloga</a:t>
            </a:r>
          </a:p>
        </p:txBody>
      </p:sp>
      <p:sp>
        <p:nvSpPr>
          <p:cNvPr id="3" name="Označba mesta besedila 2">
            <a:extLst>
              <a:ext uri="{FF2B5EF4-FFF2-40B4-BE49-F238E27FC236}">
                <a16:creationId xmlns:a16="http://schemas.microsoft.com/office/drawing/2014/main" id="{A4DBCCAC-412D-4BAC-87EF-BBE75399C208}"/>
              </a:ext>
            </a:extLst>
          </p:cNvPr>
          <p:cNvSpPr>
            <a:spLocks noGrp="1"/>
          </p:cNvSpPr>
          <p:nvPr>
            <p:ph type="body" sz="quarter" idx="16"/>
          </p:nvPr>
        </p:nvSpPr>
        <p:spPr>
          <a:solidFill>
            <a:srgbClr val="FFFF00"/>
          </a:solidFill>
        </p:spPr>
        <p:txBody>
          <a:bodyPr vert="horz" lIns="91440" tIns="45720" rIns="91440" bIns="45720" rtlCol="0" anchor="t">
            <a:noAutofit/>
          </a:bodyPr>
          <a:lstStyle/>
          <a:p>
            <a:r>
              <a:rPr lang="sl-SI">
                <a:cs typeface="Calibri"/>
              </a:rPr>
              <a:t>1. V svoji regiji prepoznaj ključne gastronomske privlačnosti. </a:t>
            </a:r>
            <a:endParaRPr lang="sl-SI"/>
          </a:p>
          <a:p>
            <a:r>
              <a:rPr lang="sl-SI">
                <a:cs typeface="Calibri"/>
              </a:rPr>
              <a:t>2. Prepoznaj produkt ali storitev, ki vključuje posamezne gastromomske trende.</a:t>
            </a:r>
          </a:p>
          <a:p>
            <a:r>
              <a:rPr lang="sl-SI">
                <a:cs typeface="Calibri"/>
              </a:rPr>
              <a:t>3. Oblikuj scenarij za zgodbarjenje ter pri tem upoštevaj namige, ki smo jih spoznali v poglavju 3. </a:t>
            </a:r>
          </a:p>
          <a:p>
            <a:pPr marL="342900" indent="-342900" algn="just">
              <a:buFont typeface="Wingdings"/>
              <a:buChar char="Ø"/>
            </a:pPr>
            <a:r>
              <a:rPr lang="sl-SI">
                <a:solidFill>
                  <a:schemeClr val="accent1"/>
                </a:solidFill>
                <a:cs typeface="Calibri"/>
              </a:rPr>
              <a:t>Katere trende lahko izpostaviš na tvojem primeru?</a:t>
            </a:r>
          </a:p>
          <a:p>
            <a:pPr marL="342900" indent="-342900" algn="just">
              <a:buFont typeface="Wingdings"/>
              <a:buChar char="Ø"/>
            </a:pPr>
            <a:r>
              <a:rPr lang="sl-SI">
                <a:solidFill>
                  <a:schemeClr val="accent1"/>
                </a:solidFill>
                <a:cs typeface="Calibri"/>
              </a:rPr>
              <a:t>Je tvoja storitev – produkt trajnostna?</a:t>
            </a:r>
            <a:endParaRPr lang="sl-SI">
              <a:solidFill>
                <a:schemeClr val="accent1"/>
              </a:solidFill>
            </a:endParaRPr>
          </a:p>
          <a:p>
            <a:pPr marL="342900" indent="-342900" algn="just">
              <a:buFont typeface="Wingdings"/>
              <a:buChar char="Ø"/>
            </a:pPr>
            <a:r>
              <a:rPr lang="sl-SI">
                <a:solidFill>
                  <a:schemeClr val="accent1"/>
                </a:solidFill>
                <a:cs typeface="Calibri"/>
              </a:rPr>
              <a:t>Ali tvoja storitev-produkt promovira regijo?</a:t>
            </a:r>
          </a:p>
          <a:p>
            <a:pPr marL="342900" indent="-342900" algn="just">
              <a:buFont typeface="Wingdings"/>
              <a:buChar char="Ø"/>
            </a:pPr>
            <a:r>
              <a:rPr lang="sl-SI">
                <a:solidFill>
                  <a:schemeClr val="accent1"/>
                </a:solidFill>
                <a:cs typeface="Calibri"/>
              </a:rPr>
              <a:t>Si upošteval vse gradnike, ki so potrebni za sestavo kakovostnega zgodbarjenja o hrani?</a:t>
            </a:r>
          </a:p>
        </p:txBody>
      </p:sp>
    </p:spTree>
    <p:extLst>
      <p:ext uri="{BB962C8B-B14F-4D97-AF65-F5344CB8AC3E}">
        <p14:creationId xmlns:p14="http://schemas.microsoft.com/office/powerpoint/2010/main" val="3425344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7071F8B-0811-4412-B6A3-C60C0DC81207}"/>
              </a:ext>
            </a:extLst>
          </p:cNvPr>
          <p:cNvSpPr>
            <a:spLocks noGrp="1"/>
          </p:cNvSpPr>
          <p:nvPr>
            <p:ph type="body" sz="quarter" idx="15"/>
          </p:nvPr>
        </p:nvSpPr>
        <p:spPr/>
        <p:txBody>
          <a:bodyPr vert="horz" lIns="91440" tIns="45720" rIns="91440" bIns="45720" rtlCol="0" anchor="t">
            <a:normAutofit/>
          </a:bodyPr>
          <a:lstStyle/>
          <a:p>
            <a:r>
              <a:rPr lang="sl-SI">
                <a:cs typeface="Calibri"/>
              </a:rPr>
              <a:t>Povzetek vsebine</a:t>
            </a:r>
          </a:p>
        </p:txBody>
      </p:sp>
      <p:sp>
        <p:nvSpPr>
          <p:cNvPr id="3" name="Označba mesta besedila 2">
            <a:extLst>
              <a:ext uri="{FF2B5EF4-FFF2-40B4-BE49-F238E27FC236}">
                <a16:creationId xmlns:a16="http://schemas.microsoft.com/office/drawing/2014/main" id="{EC9DA72C-E6E3-49FA-ABA1-61D3A4D3A8D3}"/>
              </a:ext>
            </a:extLst>
          </p:cNvPr>
          <p:cNvSpPr>
            <a:spLocks noGrp="1"/>
          </p:cNvSpPr>
          <p:nvPr>
            <p:ph type="body" sz="quarter" idx="16"/>
          </p:nvPr>
        </p:nvSpPr>
        <p:spPr/>
        <p:txBody>
          <a:bodyPr/>
          <a:lstStyle/>
          <a:p>
            <a:endParaRPr lang="sl-SI"/>
          </a:p>
        </p:txBody>
      </p:sp>
      <p:pic>
        <p:nvPicPr>
          <p:cNvPr id="4" name="Slika 4" descr="Slika, ki vsebuje besede hrana, lesen, skleda, obrok&#10;&#10;Opis je samodejno ustvarjen">
            <a:extLst>
              <a:ext uri="{FF2B5EF4-FFF2-40B4-BE49-F238E27FC236}">
                <a16:creationId xmlns:a16="http://schemas.microsoft.com/office/drawing/2014/main" id="{03490600-D474-4227-956F-222C85E1A221}"/>
              </a:ext>
            </a:extLst>
          </p:cNvPr>
          <p:cNvPicPr>
            <a:picLocks noChangeAspect="1"/>
          </p:cNvPicPr>
          <p:nvPr/>
        </p:nvPicPr>
        <p:blipFill>
          <a:blip r:embed="rId2"/>
          <a:stretch>
            <a:fillRect/>
          </a:stretch>
        </p:blipFill>
        <p:spPr>
          <a:xfrm>
            <a:off x="5436269" y="308613"/>
            <a:ext cx="6753726" cy="5075716"/>
          </a:xfrm>
          <a:prstGeom prst="rect">
            <a:avLst/>
          </a:prstGeom>
        </p:spPr>
      </p:pic>
    </p:spTree>
    <p:extLst>
      <p:ext uri="{BB962C8B-B14F-4D97-AF65-F5344CB8AC3E}">
        <p14:creationId xmlns:p14="http://schemas.microsoft.com/office/powerpoint/2010/main" val="2396453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F1A03B3-9664-419C-8C44-B2BCE795A2F5}"/>
              </a:ext>
            </a:extLst>
          </p:cNvPr>
          <p:cNvSpPr>
            <a:spLocks noGrp="1"/>
          </p:cNvSpPr>
          <p:nvPr>
            <p:ph type="body" sz="quarter" idx="15"/>
          </p:nvPr>
        </p:nvSpPr>
        <p:spPr/>
        <p:txBody>
          <a:bodyPr vert="horz" lIns="91440" tIns="45720" rIns="91440" bIns="45720" rtlCol="0" anchor="t">
            <a:normAutofit/>
          </a:bodyPr>
          <a:lstStyle/>
          <a:p>
            <a:r>
              <a:rPr lang="sl-SI">
                <a:cs typeface="Calibri"/>
              </a:rPr>
              <a:t>V tem modulu smo spoznali:</a:t>
            </a:r>
            <a:endParaRPr lang="sl-SI"/>
          </a:p>
        </p:txBody>
      </p:sp>
      <p:sp>
        <p:nvSpPr>
          <p:cNvPr id="3" name="Označba mesta besedila 2">
            <a:extLst>
              <a:ext uri="{FF2B5EF4-FFF2-40B4-BE49-F238E27FC236}">
                <a16:creationId xmlns:a16="http://schemas.microsoft.com/office/drawing/2014/main" id="{23F7C48C-AA3C-47BC-9F19-8CF5198B82BB}"/>
              </a:ext>
            </a:extLst>
          </p:cNvPr>
          <p:cNvSpPr>
            <a:spLocks noGrp="1"/>
          </p:cNvSpPr>
          <p:nvPr>
            <p:ph type="body" sz="quarter" idx="16"/>
          </p:nvPr>
        </p:nvSpPr>
        <p:spPr>
          <a:xfrm>
            <a:off x="270524" y="1074737"/>
            <a:ext cx="7960341" cy="4038015"/>
          </a:xfrm>
        </p:spPr>
        <p:txBody>
          <a:bodyPr vert="horz" lIns="91440" tIns="45720" rIns="91440" bIns="45720" rtlCol="0" anchor="t">
            <a:noAutofit/>
          </a:bodyPr>
          <a:lstStyle/>
          <a:p>
            <a:pPr marL="342900" indent="-342900">
              <a:buFont typeface="Wingdings"/>
              <a:buChar char="Ø"/>
            </a:pPr>
            <a:r>
              <a:rPr lang="sl-SI">
                <a:cs typeface="Calibri" panose="020F0502020204030204"/>
              </a:rPr>
              <a:t>Gastronomski turizem lahko imenujemo tudi kulinarični turizem ali gurmanski turizem.</a:t>
            </a:r>
          </a:p>
          <a:p>
            <a:pPr marL="342900" indent="-342900">
              <a:buFont typeface="Wingdings"/>
              <a:buChar char="Ø"/>
            </a:pPr>
            <a:r>
              <a:rPr lang="sl-SI">
                <a:cs typeface="Calibri" panose="020F0502020204030204"/>
              </a:rPr>
              <a:t>53 % turistov potuje zaradi hrane.</a:t>
            </a:r>
          </a:p>
          <a:p>
            <a:pPr marL="342900" indent="-342900">
              <a:buFont typeface="Wingdings"/>
              <a:buChar char="Ø"/>
            </a:pPr>
            <a:r>
              <a:rPr lang="en-US">
                <a:ea typeface="+mn-lt"/>
                <a:cs typeface="+mn-lt"/>
              </a:rPr>
              <a:t>Gastronomski turizem - ali kulinarični turizem - je ubeseden kot “obiskovanje pridelovalcev hrane, kulinaričnih festivalov, restavracij in posebnih lokacij kjer so okus hrane in izkušnja lokalne gastronomije ključni motivi za turistično udejstvovanje.</a:t>
            </a:r>
            <a:endParaRPr lang="sl-SI">
              <a:cs typeface="Calibri" panose="020F0502020204030204"/>
            </a:endParaRPr>
          </a:p>
          <a:p>
            <a:pPr marL="342900" indent="-342900">
              <a:buFont typeface="Wingdings"/>
              <a:buChar char="Ø"/>
            </a:pPr>
            <a:r>
              <a:rPr lang="sl-SI">
                <a:cs typeface="Calibri" panose="020F0502020204030204"/>
              </a:rPr>
              <a:t>Kulinarični turizem ima številne pozitivne učinke na vse veje gospodarstva in družbe, zato je trajnost ključnega pomena. </a:t>
            </a:r>
          </a:p>
          <a:p>
            <a:pPr marL="342900" indent="-342900">
              <a:buFont typeface="Wingdings"/>
              <a:buChar char="Ø"/>
            </a:pPr>
            <a:r>
              <a:rPr lang="sl-SI">
                <a:cs typeface="Calibri" panose="020F0502020204030204"/>
              </a:rPr>
              <a:t>Velneška kulinarika vključuje filozofijo vseh stebrov velnesa.</a:t>
            </a:r>
          </a:p>
          <a:p>
            <a:pPr marL="342900" indent="-342900">
              <a:buFont typeface="Wingdings"/>
              <a:buChar char="Ø"/>
            </a:pPr>
            <a:r>
              <a:rPr lang="sl-SI">
                <a:cs typeface="Calibri" panose="020F0502020204030204"/>
              </a:rPr>
              <a:t>Velneška kulinarika je najboljša izbira za poglobljeno izkušnjo lokalne kulinarike.</a:t>
            </a:r>
          </a:p>
          <a:p>
            <a:pPr marL="342900" indent="-342900">
              <a:buFont typeface="Wingdings"/>
              <a:buChar char="Ø"/>
            </a:pPr>
            <a:r>
              <a:rPr lang="sl-SI">
                <a:cs typeface="Calibri" panose="020F0502020204030204"/>
              </a:rPr>
              <a:t>Vse skupine jedi in pijač se lahko preobrazijo v velneško inačico.</a:t>
            </a:r>
          </a:p>
          <a:p>
            <a:pPr marL="342900" indent="-342900">
              <a:buChar char="•"/>
            </a:pPr>
            <a:endParaRPr lang="sl-SI">
              <a:cs typeface="Calibri" panose="020F0502020204030204"/>
            </a:endParaRPr>
          </a:p>
        </p:txBody>
      </p:sp>
      <p:pic>
        <p:nvPicPr>
          <p:cNvPr id="4" name="Slika 4">
            <a:extLst>
              <a:ext uri="{FF2B5EF4-FFF2-40B4-BE49-F238E27FC236}">
                <a16:creationId xmlns:a16="http://schemas.microsoft.com/office/drawing/2014/main" id="{1348AAAB-D4E6-412C-A22C-0EFEE6678175}"/>
              </a:ext>
            </a:extLst>
          </p:cNvPr>
          <p:cNvPicPr>
            <a:picLocks noChangeAspect="1"/>
          </p:cNvPicPr>
          <p:nvPr/>
        </p:nvPicPr>
        <p:blipFill>
          <a:blip r:embed="rId2"/>
          <a:stretch>
            <a:fillRect/>
          </a:stretch>
        </p:blipFill>
        <p:spPr>
          <a:xfrm>
            <a:off x="8113295" y="-4011"/>
            <a:ext cx="4477752" cy="5943600"/>
          </a:xfrm>
          <a:prstGeom prst="rect">
            <a:avLst/>
          </a:prstGeom>
        </p:spPr>
      </p:pic>
    </p:spTree>
    <p:extLst>
      <p:ext uri="{BB962C8B-B14F-4D97-AF65-F5344CB8AC3E}">
        <p14:creationId xmlns:p14="http://schemas.microsoft.com/office/powerpoint/2010/main" val="969718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F1A03B3-9664-419C-8C44-B2BCE795A2F5}"/>
              </a:ext>
            </a:extLst>
          </p:cNvPr>
          <p:cNvSpPr>
            <a:spLocks noGrp="1"/>
          </p:cNvSpPr>
          <p:nvPr>
            <p:ph type="body" sz="quarter" idx="15"/>
          </p:nvPr>
        </p:nvSpPr>
        <p:spPr/>
        <p:txBody>
          <a:bodyPr vert="horz" lIns="91440" tIns="45720" rIns="91440" bIns="45720" rtlCol="0" anchor="t">
            <a:normAutofit/>
          </a:bodyPr>
          <a:lstStyle/>
          <a:p>
            <a:r>
              <a:rPr lang="sl-SI">
                <a:cs typeface="Calibri"/>
              </a:rPr>
              <a:t>V tem modulu smo spoznali:</a:t>
            </a:r>
          </a:p>
        </p:txBody>
      </p:sp>
      <p:sp>
        <p:nvSpPr>
          <p:cNvPr id="3" name="Označba mesta besedila 2">
            <a:extLst>
              <a:ext uri="{FF2B5EF4-FFF2-40B4-BE49-F238E27FC236}">
                <a16:creationId xmlns:a16="http://schemas.microsoft.com/office/drawing/2014/main" id="{23F7C48C-AA3C-47BC-9F19-8CF5198B82BB}"/>
              </a:ext>
            </a:extLst>
          </p:cNvPr>
          <p:cNvSpPr>
            <a:spLocks noGrp="1"/>
          </p:cNvSpPr>
          <p:nvPr>
            <p:ph type="body" sz="quarter" idx="16"/>
          </p:nvPr>
        </p:nvSpPr>
        <p:spPr>
          <a:xfrm>
            <a:off x="270524" y="1716421"/>
            <a:ext cx="7960341" cy="3396331"/>
          </a:xfrm>
        </p:spPr>
        <p:txBody>
          <a:bodyPr vert="horz" lIns="91440" tIns="45720" rIns="91440" bIns="45720" rtlCol="0" anchor="t">
            <a:noAutofit/>
          </a:bodyPr>
          <a:lstStyle/>
          <a:p>
            <a:pPr marL="342900" indent="-342900">
              <a:buFont typeface="Wingdings"/>
              <a:buChar char="Ø"/>
            </a:pPr>
            <a:r>
              <a:rPr lang="sl-SI">
                <a:cs typeface="Calibri" panose="020F0502020204030204"/>
              </a:rPr>
              <a:t>Zgodbarjenje je ključno za poglobljeno gastronomsko izkušnjo. Skozi zgodbo se čustveno povežemo z izkušnjo. Ko spoznamo zgodbo o hrani, pridelovalcu, lokalnem junaku odidemo iz destinacije z globokim spominskim odtisom, ne samo s polnim želodcem.</a:t>
            </a:r>
          </a:p>
          <a:p>
            <a:pPr marL="342900" indent="-342900">
              <a:buFont typeface="Wingdings"/>
              <a:buChar char="Ø"/>
            </a:pPr>
            <a:r>
              <a:rPr lang="sl-SI">
                <a:cs typeface="Calibri" panose="020F0502020204030204"/>
              </a:rPr>
              <a:t>S promocijo destinacijskih  "</a:t>
            </a:r>
            <a:r>
              <a:rPr lang="sl-SI" err="1">
                <a:cs typeface="Calibri" panose="020F0502020204030204"/>
              </a:rPr>
              <a:t>must</a:t>
            </a:r>
            <a:r>
              <a:rPr lang="sl-SI">
                <a:cs typeface="Calibri" panose="020F0502020204030204"/>
              </a:rPr>
              <a:t> taste </a:t>
            </a:r>
            <a:r>
              <a:rPr lang="sl-SI" err="1">
                <a:cs typeface="Calibri" panose="020F0502020204030204"/>
              </a:rPr>
              <a:t>and</a:t>
            </a:r>
            <a:r>
              <a:rPr lang="sl-SI">
                <a:cs typeface="Calibri" panose="020F0502020204030204"/>
              </a:rPr>
              <a:t> </a:t>
            </a:r>
            <a:r>
              <a:rPr lang="sl-SI" err="1">
                <a:cs typeface="Calibri" panose="020F0502020204030204"/>
              </a:rPr>
              <a:t>must</a:t>
            </a:r>
            <a:r>
              <a:rPr lang="sl-SI">
                <a:cs typeface="Calibri" panose="020F0502020204030204"/>
              </a:rPr>
              <a:t> drink" posebnosti, pomagamo turistom prepoznati kulinarične presežke destinacije. </a:t>
            </a:r>
          </a:p>
          <a:p>
            <a:pPr marL="342900" indent="-342900">
              <a:buFont typeface="Wingdings"/>
              <a:buChar char="Ø"/>
            </a:pPr>
            <a:r>
              <a:rPr lang="sl-SI">
                <a:cs typeface="Calibri" panose="020F0502020204030204"/>
              </a:rPr>
              <a:t>Kulinarične presežke destinacije je potrebno skrbno prepoznati in ustrezno promovirati.</a:t>
            </a:r>
          </a:p>
          <a:p>
            <a:pPr marL="342900" indent="-342900">
              <a:buChar char="•"/>
            </a:pPr>
            <a:endParaRPr lang="sl-SI">
              <a:cs typeface="Calibri" panose="020F0502020204030204"/>
            </a:endParaRPr>
          </a:p>
          <a:p>
            <a:pPr marL="342900" indent="-342900">
              <a:buChar char="•"/>
            </a:pPr>
            <a:endParaRPr lang="sl-SI">
              <a:cs typeface="Calibri" panose="020F0502020204030204"/>
            </a:endParaRPr>
          </a:p>
        </p:txBody>
      </p:sp>
      <p:pic>
        <p:nvPicPr>
          <p:cNvPr id="6" name="Slika 6" descr="Slika, ki vsebuje besede krava, trava, zunanje, nebo&#10;&#10;Opis je samodejno ustvarjen">
            <a:extLst>
              <a:ext uri="{FF2B5EF4-FFF2-40B4-BE49-F238E27FC236}">
                <a16:creationId xmlns:a16="http://schemas.microsoft.com/office/drawing/2014/main" id="{A736D58E-9728-4AE3-9129-46CDD104B6C9}"/>
              </a:ext>
            </a:extLst>
          </p:cNvPr>
          <p:cNvPicPr>
            <a:picLocks noChangeAspect="1"/>
          </p:cNvPicPr>
          <p:nvPr/>
        </p:nvPicPr>
        <p:blipFill>
          <a:blip r:embed="rId2"/>
          <a:stretch>
            <a:fillRect/>
          </a:stretch>
        </p:blipFill>
        <p:spPr>
          <a:xfrm>
            <a:off x="8233611" y="-4011"/>
            <a:ext cx="3956384" cy="5251784"/>
          </a:xfrm>
          <a:prstGeom prst="rect">
            <a:avLst/>
          </a:prstGeom>
        </p:spPr>
      </p:pic>
    </p:spTree>
    <p:extLst>
      <p:ext uri="{BB962C8B-B14F-4D97-AF65-F5344CB8AC3E}">
        <p14:creationId xmlns:p14="http://schemas.microsoft.com/office/powerpoint/2010/main" val="360865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a:xfrm>
            <a:off x="360760" y="219564"/>
            <a:ext cx="10978262" cy="1083096"/>
          </a:xfrm>
        </p:spPr>
        <p:txBody>
          <a:bodyPr vert="horz" lIns="91440" tIns="45720" rIns="91440" bIns="45720" rtlCol="0" anchor="t">
            <a:normAutofit/>
          </a:bodyPr>
          <a:lstStyle/>
          <a:p>
            <a:r>
              <a:rPr lang="sl-SI" cap="all">
                <a:cs typeface="Calibri"/>
              </a:rPr>
              <a:t>UVOD V MODUL VI</a:t>
            </a:r>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309158" y="-76016"/>
            <a:ext cx="7609418" cy="5858526"/>
          </a:xfrm>
        </p:spPr>
        <p:txBody>
          <a:bodyPr vert="horz" lIns="91440" tIns="45720" rIns="91440" bIns="45720" rtlCol="0" anchor="t">
            <a:noAutofit/>
          </a:bodyPr>
          <a:lstStyle/>
          <a:p>
            <a:endParaRPr lang="sl-SI" sz="4000" b="1">
              <a:latin typeface="Corbel"/>
              <a:cs typeface="Calibri" panose="020F0502020204030204"/>
            </a:endParaRPr>
          </a:p>
          <a:p>
            <a:endParaRPr lang="sl-SI">
              <a:latin typeface="Corbel"/>
            </a:endParaRPr>
          </a:p>
          <a:p>
            <a:r>
              <a:rPr lang="sl-SI">
                <a:latin typeface="Corbel"/>
              </a:rPr>
              <a:t>Gastronomski turizem ali kulinarični turizem sodi med izkustvene oblike turizma, kje je turistično udejstvovanje posameznika povezano z obiski pridelovalcev, kulinaričnih dogodkov, kulinaričnih sejmov, tržnic, kulinaričnih delavnic, degustacij, obiski restavracij in drugih aktivnosti povezanimi s kulturo hrane (Hall </a:t>
            </a:r>
            <a:r>
              <a:rPr lang="sl-SI" err="1">
                <a:latin typeface="Corbel"/>
              </a:rPr>
              <a:t>and</a:t>
            </a:r>
            <a:r>
              <a:rPr lang="sl-SI">
                <a:latin typeface="Corbel"/>
              </a:rPr>
              <a:t> </a:t>
            </a:r>
            <a:r>
              <a:rPr lang="sl-SI" err="1">
                <a:latin typeface="Corbel"/>
              </a:rPr>
              <a:t>Sharples</a:t>
            </a:r>
            <a:r>
              <a:rPr lang="sl-SI">
                <a:latin typeface="Corbel"/>
              </a:rPr>
              <a:t>, 2003).</a:t>
            </a:r>
            <a:endParaRPr lang="sl-SI">
              <a:cs typeface="Calibri"/>
            </a:endParaRPr>
          </a:p>
          <a:p>
            <a:endParaRPr lang="sl-SI">
              <a:latin typeface="Corbel"/>
            </a:endParaRPr>
          </a:p>
          <a:p>
            <a:pPr algn="just"/>
            <a:r>
              <a:rPr lang="sl-SI">
                <a:latin typeface="Corbel"/>
              </a:rPr>
              <a:t>Izkustveni turizem tako povezujemo z življenjskim stilom, ki vključuje raziskovanje, učenje na osnovi odkrivanja drugih kultur, osvajanje novih znanj ter poglobljeno spoznavanje turističnega produkta povezanega z gastronomsko kulturo neke destinacije.</a:t>
            </a:r>
          </a:p>
          <a:p>
            <a:endParaRPr lang="sl-SI">
              <a:latin typeface="Corbel"/>
            </a:endParaRPr>
          </a:p>
          <a:p>
            <a:endParaRPr lang="sl-SI">
              <a:latin typeface="Corbel"/>
              <a:cs typeface="Calibri"/>
            </a:endParaRPr>
          </a:p>
        </p:txBody>
      </p:sp>
      <p:pic>
        <p:nvPicPr>
          <p:cNvPr id="3" name="Slika 5" descr="Slika, ki vsebuje besede hrana, sadje, zelenjava, raznoliko&#10;&#10;Opis je samodejno ustvarjen">
            <a:extLst>
              <a:ext uri="{FF2B5EF4-FFF2-40B4-BE49-F238E27FC236}">
                <a16:creationId xmlns:a16="http://schemas.microsoft.com/office/drawing/2014/main" id="{060565B7-B5A3-4252-BC93-2D1D1E984156}"/>
              </a:ext>
            </a:extLst>
          </p:cNvPr>
          <p:cNvPicPr>
            <a:picLocks noChangeAspect="1"/>
          </p:cNvPicPr>
          <p:nvPr/>
        </p:nvPicPr>
        <p:blipFill>
          <a:blip r:embed="rId2"/>
          <a:stretch>
            <a:fillRect/>
          </a:stretch>
        </p:blipFill>
        <p:spPr>
          <a:xfrm>
            <a:off x="8315195" y="-78540"/>
            <a:ext cx="3943610" cy="6482723"/>
          </a:xfrm>
          <a:prstGeom prst="rect">
            <a:avLst/>
          </a:prstGeom>
        </p:spPr>
      </p:pic>
    </p:spTree>
    <p:extLst>
      <p:ext uri="{BB962C8B-B14F-4D97-AF65-F5344CB8AC3E}">
        <p14:creationId xmlns:p14="http://schemas.microsoft.com/office/powerpoint/2010/main" val="441246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54" name="Retângulo 53">
            <a:extLst>
              <a:ext uri="{FF2B5EF4-FFF2-40B4-BE49-F238E27FC236}">
                <a16:creationId xmlns:a16="http://schemas.microsoft.com/office/drawing/2014/main" id="{676ACE3B-7E03-429F-AAFB-57CE15EA3BEF}"/>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5" name="Retângulo 54">
            <a:extLst>
              <a:ext uri="{FF2B5EF4-FFF2-40B4-BE49-F238E27FC236}">
                <a16:creationId xmlns:a16="http://schemas.microsoft.com/office/drawing/2014/main" id="{FAA07007-112D-4082-9EBA-5397A06FDEB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6" name="Retângulo 55">
            <a:extLst>
              <a:ext uri="{FF2B5EF4-FFF2-40B4-BE49-F238E27FC236}">
                <a16:creationId xmlns:a16="http://schemas.microsoft.com/office/drawing/2014/main" id="{28BE977A-7011-44F9-95A1-D0D8112B975C}"/>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7" name="Retângulo 56">
            <a:extLst>
              <a:ext uri="{FF2B5EF4-FFF2-40B4-BE49-F238E27FC236}">
                <a16:creationId xmlns:a16="http://schemas.microsoft.com/office/drawing/2014/main" id="{A2361B29-1B4E-4215-95CD-CF98EE3F630C}"/>
              </a:ext>
            </a:extLst>
          </p:cNvPr>
          <p:cNvSpPr/>
          <p:nvPr/>
        </p:nvSpPr>
        <p:spPr>
          <a:xfrm>
            <a:off x="360413" y="333414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8" name="Retângulo 57">
            <a:extLst>
              <a:ext uri="{FF2B5EF4-FFF2-40B4-BE49-F238E27FC236}">
                <a16:creationId xmlns:a16="http://schemas.microsoft.com/office/drawing/2014/main" id="{1DF1C8A5-61A6-4A87-8130-E8B37690A0FC}"/>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9" name="Retângulo 58">
            <a:extLst>
              <a:ext uri="{FF2B5EF4-FFF2-40B4-BE49-F238E27FC236}">
                <a16:creationId xmlns:a16="http://schemas.microsoft.com/office/drawing/2014/main" id="{A7D8D54A-F175-407F-B0E0-CD29C8E632BC}"/>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0" name="Imagem 59">
            <a:extLst>
              <a:ext uri="{FF2B5EF4-FFF2-40B4-BE49-F238E27FC236}">
                <a16:creationId xmlns:a16="http://schemas.microsoft.com/office/drawing/2014/main" id="{8EC11308-D8A5-4D11-A4E3-1AFAE619DC40}"/>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61" name="Imagem 60">
            <a:extLst>
              <a:ext uri="{FF2B5EF4-FFF2-40B4-BE49-F238E27FC236}">
                <a16:creationId xmlns:a16="http://schemas.microsoft.com/office/drawing/2014/main" id="{EAE41CA4-E604-437C-B5C7-472F64F3034C}"/>
              </a:ext>
            </a:extLst>
          </p:cNvPr>
          <p:cNvPicPr>
            <a:picLocks noChangeAspect="1"/>
          </p:cNvPicPr>
          <p:nvPr/>
        </p:nvPicPr>
        <p:blipFill>
          <a:blip r:embed="rId3"/>
          <a:stretch>
            <a:fillRect/>
          </a:stretch>
        </p:blipFill>
        <p:spPr>
          <a:xfrm>
            <a:off x="6897310" y="4561792"/>
            <a:ext cx="360000" cy="360000"/>
          </a:xfrm>
          <a:prstGeom prst="rect">
            <a:avLst/>
          </a:prstGeom>
        </p:spPr>
      </p:pic>
      <p:pic>
        <p:nvPicPr>
          <p:cNvPr id="62" name="Imagem 61">
            <a:extLst>
              <a:ext uri="{FF2B5EF4-FFF2-40B4-BE49-F238E27FC236}">
                <a16:creationId xmlns:a16="http://schemas.microsoft.com/office/drawing/2014/main" id="{9FC97C5F-C1B5-490D-ACFC-A74D86CDF7EF}"/>
              </a:ext>
            </a:extLst>
          </p:cNvPr>
          <p:cNvPicPr>
            <a:picLocks noChangeAspect="1"/>
          </p:cNvPicPr>
          <p:nvPr/>
        </p:nvPicPr>
        <p:blipFill>
          <a:blip r:embed="rId3"/>
          <a:stretch>
            <a:fillRect/>
          </a:stretch>
        </p:blipFill>
        <p:spPr>
          <a:xfrm>
            <a:off x="6897310" y="5733357"/>
            <a:ext cx="360000" cy="360000"/>
          </a:xfrm>
          <a:prstGeom prst="rect">
            <a:avLst/>
          </a:prstGeom>
        </p:spPr>
      </p:pic>
      <p:pic>
        <p:nvPicPr>
          <p:cNvPr id="63" name="Imagem 62">
            <a:extLst>
              <a:ext uri="{FF2B5EF4-FFF2-40B4-BE49-F238E27FC236}">
                <a16:creationId xmlns:a16="http://schemas.microsoft.com/office/drawing/2014/main" id="{7DE87C90-4102-49AF-AF88-BF0342C76BCD}"/>
              </a:ext>
            </a:extLst>
          </p:cNvPr>
          <p:cNvPicPr>
            <a:picLocks noChangeAspect="1"/>
          </p:cNvPicPr>
          <p:nvPr/>
        </p:nvPicPr>
        <p:blipFill>
          <a:blip r:embed="rId3"/>
          <a:stretch>
            <a:fillRect/>
          </a:stretch>
        </p:blipFill>
        <p:spPr>
          <a:xfrm>
            <a:off x="6897680" y="5147574"/>
            <a:ext cx="360000" cy="360000"/>
          </a:xfrm>
          <a:prstGeom prst="rect">
            <a:avLst/>
          </a:prstGeom>
        </p:spPr>
      </p:pic>
      <p:sp>
        <p:nvSpPr>
          <p:cNvPr id="64" name="Retângulo 63">
            <a:extLst>
              <a:ext uri="{FF2B5EF4-FFF2-40B4-BE49-F238E27FC236}">
                <a16:creationId xmlns:a16="http://schemas.microsoft.com/office/drawing/2014/main" id="{AFEE272F-6940-4C53-A9B1-08E92481742A}"/>
              </a:ext>
            </a:extLst>
          </p:cNvPr>
          <p:cNvSpPr/>
          <p:nvPr/>
        </p:nvSpPr>
        <p:spPr>
          <a:xfrm>
            <a:off x="360413" y="277100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65" name="Seta: Pentágono 64">
            <a:extLst>
              <a:ext uri="{FF2B5EF4-FFF2-40B4-BE49-F238E27FC236}">
                <a16:creationId xmlns:a16="http://schemas.microsoft.com/office/drawing/2014/main" id="{B7B4C7E0-76FE-4A4A-95D6-C37CD47858BE}"/>
              </a:ext>
            </a:extLst>
          </p:cNvPr>
          <p:cNvSpPr/>
          <p:nvPr/>
        </p:nvSpPr>
        <p:spPr>
          <a:xfrm>
            <a:off x="360413" y="3938784"/>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16000"/>
            <a:r>
              <a:rPr lang="en-GB" sz="2200" b="1" dirty="0">
                <a:effectLst>
                  <a:outerShdw blurRad="38100" dist="38100" dir="2700000" algn="tl">
                    <a:srgbClr val="000000">
                      <a:alpha val="43137"/>
                    </a:srgbClr>
                  </a:outerShdw>
                </a:effectLst>
              </a:rPr>
              <a:t>V</a:t>
            </a:r>
            <a:r>
              <a:rPr lang="sl-SI" sz="2200" b="1" dirty="0">
                <a:effectLst>
                  <a:outerShdw blurRad="38100" dist="38100" dir="2700000" algn="tl">
                    <a:srgbClr val="000000">
                      <a:alpha val="43137"/>
                    </a:srgbClr>
                  </a:outerShdw>
                </a:effectLst>
              </a:rPr>
              <a:t>I</a:t>
            </a:r>
            <a:r>
              <a:rPr lang="en-GB" sz="2200" b="1" dirty="0">
                <a:effectLst>
                  <a:outerShdw blurRad="38100" dist="38100" dir="2700000" algn="tl">
                    <a:srgbClr val="000000">
                      <a:alpha val="43137"/>
                    </a:srgbClr>
                  </a:outerShdw>
                </a:effectLst>
              </a:rPr>
              <a:t>. </a:t>
            </a:r>
            <a:r>
              <a:rPr lang="sl-SI" sz="2300" b="1" dirty="0">
                <a:effectLst>
                  <a:outerShdw blurRad="38100" dist="38100" dir="2700000" algn="tl">
                    <a:srgbClr val="000000">
                      <a:alpha val="43137"/>
                    </a:srgbClr>
                  </a:outerShdw>
                </a:effectLst>
              </a:rPr>
              <a:t>Pripovedovanje zgodb v kulinaričnem turizmu</a:t>
            </a:r>
            <a:endParaRPr lang="en-GB" sz="2300" b="1" dirty="0">
              <a:effectLst>
                <a:outerShdw blurRad="38100" dist="38100" dir="2700000" algn="tl">
                  <a:srgbClr val="000000">
                    <a:alpha val="43137"/>
                  </a:srgbClr>
                </a:outerShdw>
              </a:effectLst>
            </a:endParaRPr>
          </a:p>
        </p:txBody>
      </p:sp>
      <p:sp>
        <p:nvSpPr>
          <p:cNvPr id="67" name="Retângulo 66">
            <a:extLst>
              <a:ext uri="{FF2B5EF4-FFF2-40B4-BE49-F238E27FC236}">
                <a16:creationId xmlns:a16="http://schemas.microsoft.com/office/drawing/2014/main" id="{DBB83279-CD5C-46E6-857B-7A6B83D1CB55}"/>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Spletni 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71" name="Imagem 70">
            <a:extLst>
              <a:ext uri="{FF2B5EF4-FFF2-40B4-BE49-F238E27FC236}">
                <a16:creationId xmlns:a16="http://schemas.microsoft.com/office/drawing/2014/main" id="{F8865D91-2384-40DB-95C1-ABEAA2B73611}"/>
              </a:ext>
            </a:extLst>
          </p:cNvPr>
          <p:cNvPicPr>
            <a:picLocks noChangeAspect="1"/>
          </p:cNvPicPr>
          <p:nvPr/>
        </p:nvPicPr>
        <p:blipFill>
          <a:blip r:embed="rId2"/>
          <a:stretch>
            <a:fillRect/>
          </a:stretch>
        </p:blipFill>
        <p:spPr>
          <a:xfrm>
            <a:off x="6897680" y="1637038"/>
            <a:ext cx="360000" cy="360000"/>
          </a:xfrm>
          <a:prstGeom prst="rect">
            <a:avLst/>
          </a:prstGeom>
        </p:spPr>
      </p:pic>
      <p:pic>
        <p:nvPicPr>
          <p:cNvPr id="74" name="Imagem 73">
            <a:extLst>
              <a:ext uri="{FF2B5EF4-FFF2-40B4-BE49-F238E27FC236}">
                <a16:creationId xmlns:a16="http://schemas.microsoft.com/office/drawing/2014/main" id="{94EE8813-6608-400D-9E3D-197A75498B80}"/>
              </a:ext>
            </a:extLst>
          </p:cNvPr>
          <p:cNvPicPr>
            <a:picLocks noChangeAspect="1"/>
          </p:cNvPicPr>
          <p:nvPr/>
        </p:nvPicPr>
        <p:blipFill>
          <a:blip r:embed="rId2"/>
          <a:stretch>
            <a:fillRect/>
          </a:stretch>
        </p:blipFill>
        <p:spPr>
          <a:xfrm>
            <a:off x="6897680" y="2219921"/>
            <a:ext cx="360000" cy="360000"/>
          </a:xfrm>
          <a:prstGeom prst="rect">
            <a:avLst/>
          </a:prstGeom>
        </p:spPr>
      </p:pic>
      <p:pic>
        <p:nvPicPr>
          <p:cNvPr id="75" name="Imagem 74">
            <a:extLst>
              <a:ext uri="{FF2B5EF4-FFF2-40B4-BE49-F238E27FC236}">
                <a16:creationId xmlns:a16="http://schemas.microsoft.com/office/drawing/2014/main" id="{0A646938-673E-484F-8EBD-9637646A03AA}"/>
              </a:ext>
            </a:extLst>
          </p:cNvPr>
          <p:cNvPicPr>
            <a:picLocks noChangeAspect="1"/>
          </p:cNvPicPr>
          <p:nvPr/>
        </p:nvPicPr>
        <p:blipFill>
          <a:blip r:embed="rId2"/>
          <a:stretch>
            <a:fillRect/>
          </a:stretch>
        </p:blipFill>
        <p:spPr>
          <a:xfrm>
            <a:off x="6897680" y="2800280"/>
            <a:ext cx="360000" cy="360000"/>
          </a:xfrm>
          <a:prstGeom prst="rect">
            <a:avLst/>
          </a:prstGeom>
        </p:spPr>
      </p:pic>
      <p:pic>
        <p:nvPicPr>
          <p:cNvPr id="22" name="Imagem 74">
            <a:extLst>
              <a:ext uri="{FF2B5EF4-FFF2-40B4-BE49-F238E27FC236}">
                <a16:creationId xmlns:a16="http://schemas.microsoft.com/office/drawing/2014/main" id="{1FC397B9-1295-4AEA-A196-2065D7972B56}"/>
              </a:ext>
            </a:extLst>
          </p:cNvPr>
          <p:cNvPicPr>
            <a:picLocks noChangeAspect="1"/>
          </p:cNvPicPr>
          <p:nvPr/>
        </p:nvPicPr>
        <p:blipFill>
          <a:blip r:embed="rId2"/>
          <a:stretch>
            <a:fillRect/>
          </a:stretch>
        </p:blipFill>
        <p:spPr>
          <a:xfrm>
            <a:off x="6897310" y="3415192"/>
            <a:ext cx="360000" cy="360000"/>
          </a:xfrm>
          <a:prstGeom prst="rect">
            <a:avLst/>
          </a:prstGeom>
        </p:spPr>
      </p:pic>
      <p:pic>
        <p:nvPicPr>
          <p:cNvPr id="23" name="Imagem 74">
            <a:extLst>
              <a:ext uri="{FF2B5EF4-FFF2-40B4-BE49-F238E27FC236}">
                <a16:creationId xmlns:a16="http://schemas.microsoft.com/office/drawing/2014/main" id="{34AC657C-8767-458C-AF40-B1FD310E1A4A}"/>
              </a:ext>
            </a:extLst>
          </p:cNvPr>
          <p:cNvPicPr>
            <a:picLocks noChangeAspect="1"/>
          </p:cNvPicPr>
          <p:nvPr/>
        </p:nvPicPr>
        <p:blipFill>
          <a:blip r:embed="rId2"/>
          <a:stretch>
            <a:fillRect/>
          </a:stretch>
        </p:blipFill>
        <p:spPr>
          <a:xfrm>
            <a:off x="6897310" y="3971845"/>
            <a:ext cx="360000" cy="360000"/>
          </a:xfrm>
          <a:prstGeom prst="rect">
            <a:avLst/>
          </a:prstGeom>
        </p:spPr>
      </p:pic>
      <p:sp>
        <p:nvSpPr>
          <p:cNvPr id="4" name="Označba mesta slike 3">
            <a:extLst>
              <a:ext uri="{FF2B5EF4-FFF2-40B4-BE49-F238E27FC236}">
                <a16:creationId xmlns:a16="http://schemas.microsoft.com/office/drawing/2014/main" id="{3EAB7C3A-B911-439C-B4AD-40CA6BDC7BEE}"/>
              </a:ext>
            </a:extLst>
          </p:cNvPr>
          <p:cNvSpPr>
            <a:spLocks noGrp="1"/>
          </p:cNvSpPr>
          <p:nvPr>
            <p:ph type="pic" sz="quarter" idx="15"/>
          </p:nvPr>
        </p:nvSpPr>
        <p:spPr/>
      </p:sp>
      <p:pic>
        <p:nvPicPr>
          <p:cNvPr id="25" name="Označba mesta slike 6">
            <a:extLst>
              <a:ext uri="{FF2B5EF4-FFF2-40B4-BE49-F238E27FC236}">
                <a16:creationId xmlns:a16="http://schemas.microsoft.com/office/drawing/2014/main" id="{54B344F1-AA82-418B-8190-0BF673169CD2}"/>
              </a:ext>
            </a:extLst>
          </p:cNvPr>
          <p:cNvPicPr>
            <a:picLocks noChangeAspect="1"/>
          </p:cNvPicPr>
          <p:nvPr/>
        </p:nvPicPr>
        <p:blipFill rotWithShape="1">
          <a:blip r:embed="rId4"/>
          <a:srcRect t="8040" b="8040"/>
          <a:stretch/>
        </p:blipFill>
        <p:spPr>
          <a:xfrm>
            <a:off x="8802435" y="1222178"/>
            <a:ext cx="3389565" cy="4033653"/>
          </a:xfrm>
          <a:prstGeom prst="rect">
            <a:avLst/>
          </a:prstGeom>
        </p:spPr>
      </p:pic>
    </p:spTree>
    <p:extLst>
      <p:ext uri="{BB962C8B-B14F-4D97-AF65-F5344CB8AC3E}">
        <p14:creationId xmlns:p14="http://schemas.microsoft.com/office/powerpoint/2010/main" val="2295777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661270" y="962967"/>
            <a:ext cx="4301315" cy="1018233"/>
          </a:xfrm>
        </p:spPr>
        <p:txBody>
          <a:bodyPr/>
          <a:lstStyle/>
          <a:p>
            <a:r>
              <a:rPr lang="sl-SI" dirty="0"/>
              <a:t>Hvala za pozornost</a:t>
            </a:r>
            <a:endParaRPr lang="en-US"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a:xfrm>
            <a:off x="7774149" y="2432268"/>
            <a:ext cx="3854522" cy="697353"/>
          </a:xfrm>
        </p:spPr>
        <p:txBody>
          <a:bodyPr/>
          <a:lstStyle/>
          <a:p>
            <a:r>
              <a:rPr lang="sl-SI" dirty="0"/>
              <a:t>Vprašanja</a:t>
            </a:r>
            <a:r>
              <a:rPr lang="en-US" dirty="0"/>
              <a:t>?</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7866888" y="4077055"/>
            <a:ext cx="3965448" cy="2588529"/>
          </a:xfrm>
          <a:prstGeom prst="rect">
            <a:avLst/>
          </a:prstGeom>
          <a:noFill/>
        </p:spPr>
        <p:txBody>
          <a:bodyPr wrap="square">
            <a:spAutoFit/>
          </a:bodyPr>
          <a:lstStyle/>
          <a:p>
            <a:pPr algn="l">
              <a:lnSpc>
                <a:spcPct val="150000"/>
              </a:lnSpc>
              <a:spcAft>
                <a:spcPts val="1200"/>
              </a:spcAft>
            </a:pPr>
            <a:r>
              <a:rPr lang="en-US"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b="1" i="0" dirty="0">
              <a:solidFill>
                <a:srgbClr val="6ECECB"/>
              </a:solidFill>
              <a:effectLst/>
            </a:endParaRPr>
          </a:p>
          <a:p>
            <a:pPr algn="l">
              <a:lnSpc>
                <a:spcPct val="150000"/>
              </a:lnSpc>
              <a:spcAft>
                <a:spcPts val="1200"/>
              </a:spcAft>
            </a:pPr>
            <a:r>
              <a:rPr lang="en-US" b="1" i="0" dirty="0">
                <a:effectLst/>
              </a:rPr>
              <a:t>Detour </a:t>
            </a:r>
            <a:r>
              <a:rPr lang="en-US" b="1" dirty="0"/>
              <a:t>on Facebook</a:t>
            </a:r>
            <a:endParaRPr lang="en-US" b="1" i="0" dirty="0">
              <a:effectLst/>
            </a:endParaRPr>
          </a:p>
          <a:p>
            <a:pPr algn="l">
              <a:lnSpc>
                <a:spcPct val="150000"/>
              </a:lnSpc>
              <a:spcAft>
                <a:spcPts val="1200"/>
              </a:spcAft>
            </a:pPr>
            <a:r>
              <a:rPr lang="en-US" b="0" i="0" dirty="0">
                <a:effectLst/>
              </a:rPr>
              <a:t>@WellbeingTourismDestinations</a:t>
            </a:r>
          </a:p>
          <a:p>
            <a:pPr algn="l">
              <a:lnSpc>
                <a:spcPct val="150000"/>
              </a:lnSpc>
              <a:spcAft>
                <a:spcPts val="1200"/>
              </a:spcAft>
            </a:pPr>
            <a:r>
              <a:rPr lang="en-US" b="0" i="0" strike="noStrike" dirty="0">
                <a:effectLst/>
              </a:rPr>
              <a:t>#detourdestinations #erasmusplus #detour #wellbeing</a:t>
            </a:r>
            <a:endParaRPr lang="en-US"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7474283" y="4255526"/>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7475860" y="4748527"/>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3"/>
          </p:nvPr>
        </p:nvSpPr>
        <p:spPr>
          <a:xfrm>
            <a:off x="83293" y="956715"/>
            <a:ext cx="3383612" cy="3297980"/>
          </a:xfrm>
        </p:spPr>
        <p:txBody>
          <a:bodyPr vert="horz" lIns="91440" tIns="45720" rIns="91440" bIns="45720" rtlCol="0" anchor="t">
            <a:normAutofit/>
          </a:bodyPr>
          <a:lstStyle/>
          <a:p>
            <a:r>
              <a:rPr lang="sl-SI" cap="all">
                <a:cs typeface="Calibri"/>
              </a:rPr>
              <a:t>1.1. Gastronomski</a:t>
            </a:r>
          </a:p>
          <a:p>
            <a:r>
              <a:rPr lang="sl-SI" cap="all">
                <a:cs typeface="Calibri"/>
              </a:rPr>
              <a:t>turizem</a:t>
            </a:r>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4"/>
          </p:nvPr>
        </p:nvSpPr>
        <p:spPr/>
        <p:txBody>
          <a:bodyPr vert="horz" lIns="91440" tIns="45720" rIns="91440" bIns="45720" rtlCol="0" anchor="t">
            <a:noAutofit/>
          </a:bodyPr>
          <a:lstStyle/>
          <a:p>
            <a:endParaRPr lang="sl-SI" sz="4000" b="1">
              <a:latin typeface="Corbel"/>
              <a:cs typeface="Calibri" panose="020F0502020204030204"/>
            </a:endParaRPr>
          </a:p>
          <a:p>
            <a:r>
              <a:rPr lang="sl-SI">
                <a:latin typeface="Corbel"/>
              </a:rPr>
              <a:t>Potovanje okoli sveta skozi okuse hrane.</a:t>
            </a:r>
          </a:p>
        </p:txBody>
      </p:sp>
      <p:pic>
        <p:nvPicPr>
          <p:cNvPr id="1026" name="Picture 2" descr="Person Holding Green Vegetables">
            <a:extLst>
              <a:ext uri="{FF2B5EF4-FFF2-40B4-BE49-F238E27FC236}">
                <a16:creationId xmlns:a16="http://schemas.microsoft.com/office/drawing/2014/main" id="{831114CE-A48A-4642-A041-C3584ED452BE}"/>
              </a:ext>
            </a:extLst>
          </p:cNvPr>
          <p:cNvPicPr>
            <a:picLocks noGrp="1" noChangeAspect="1" noChangeArrowheads="1"/>
          </p:cNvPicPr>
          <p:nvPr>
            <p:ph type="pic" sz="quarter" idx="19"/>
          </p:nvPr>
        </p:nvPicPr>
        <p:blipFill>
          <a:blip r:embed="rId2">
            <a:extLst>
              <a:ext uri="{28A0092B-C50C-407E-A947-70E740481C1C}">
                <a14:useLocalDpi xmlns:a14="http://schemas.microsoft.com/office/drawing/2010/main" val="0"/>
              </a:ext>
            </a:extLst>
          </a:blip>
          <a:srcRect t="30246" b="302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2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8F10DC6-E80A-420D-95CF-626674EA70D1}"/>
              </a:ext>
            </a:extLst>
          </p:cNvPr>
          <p:cNvSpPr>
            <a:spLocks noGrp="1"/>
          </p:cNvSpPr>
          <p:nvPr>
            <p:ph type="body" sz="quarter" idx="15"/>
          </p:nvPr>
        </p:nvSpPr>
        <p:spPr/>
        <p:txBody>
          <a:bodyPr vert="horz" lIns="91440" tIns="45720" rIns="91440" bIns="45720" rtlCol="0" anchor="t">
            <a:normAutofit/>
          </a:bodyPr>
          <a:lstStyle/>
          <a:p>
            <a:r>
              <a:rPr lang="sl-SI">
                <a:cs typeface="Calibri"/>
              </a:rPr>
              <a:t>Kaj je gastronomski turizem?</a:t>
            </a:r>
            <a:endParaRPr lang="sl-SI"/>
          </a:p>
        </p:txBody>
      </p:sp>
      <p:sp>
        <p:nvSpPr>
          <p:cNvPr id="5" name="Označba mesta besedila 4">
            <a:extLst>
              <a:ext uri="{FF2B5EF4-FFF2-40B4-BE49-F238E27FC236}">
                <a16:creationId xmlns:a16="http://schemas.microsoft.com/office/drawing/2014/main" id="{0BEF0AD2-EAC0-420A-BA8D-64A41AC19D17}"/>
              </a:ext>
            </a:extLst>
          </p:cNvPr>
          <p:cNvSpPr>
            <a:spLocks noGrp="1"/>
          </p:cNvSpPr>
          <p:nvPr>
            <p:ph type="body" sz="quarter" idx="16"/>
          </p:nvPr>
        </p:nvSpPr>
        <p:spPr/>
        <p:txBody>
          <a:bodyPr vert="horz" lIns="91440" tIns="45720" rIns="91440" bIns="45720" rtlCol="0" anchor="t">
            <a:noAutofit/>
          </a:bodyPr>
          <a:lstStyle/>
          <a:p>
            <a:r>
              <a:rPr lang="en-US" b="1"/>
              <a:t>Gastronomski turizem</a:t>
            </a:r>
            <a:r>
              <a:rPr lang="en-US"/>
              <a:t> - ali </a:t>
            </a:r>
            <a:r>
              <a:rPr lang="en-US" b="1"/>
              <a:t>kulinarični turizem</a:t>
            </a:r>
            <a:r>
              <a:rPr lang="en-US"/>
              <a:t> - je ubeseden kot “obiskovanje pridelovalcev hrane, kulinaričnih festivalov, restavracij in posebnih lokacij kjer so okus hrane in izkušnja lokalne gastronomije ključni motivi za turistično udejstvovanje (Hall &amp; Mitchell, 2001 ).</a:t>
            </a:r>
            <a:endParaRPr lang="sl-SI"/>
          </a:p>
          <a:p>
            <a:br>
              <a:rPr lang="sl-SI"/>
            </a:br>
            <a:r>
              <a:rPr lang="sl-SI"/>
              <a:t>Sopomenke </a:t>
            </a:r>
            <a:r>
              <a:rPr lang="sl-SI" b="1"/>
              <a:t>gastronomskega turizma</a:t>
            </a:r>
            <a:r>
              <a:rPr lang="sl-SI"/>
              <a:t> so:</a:t>
            </a:r>
            <a:endParaRPr lang="sl-SI">
              <a:cs typeface="Calibri"/>
            </a:endParaRPr>
          </a:p>
          <a:p>
            <a:endParaRPr lang="sl-SI"/>
          </a:p>
          <a:p>
            <a:pPr marL="342900" indent="-342900">
              <a:buFont typeface="Wingdings"/>
              <a:buChar char="Ø"/>
            </a:pPr>
            <a:r>
              <a:rPr lang="sl-SI"/>
              <a:t>Gurmanski turizem,</a:t>
            </a:r>
            <a:endParaRPr lang="sl-SI">
              <a:cs typeface="Calibri" panose="020F0502020204030204"/>
            </a:endParaRPr>
          </a:p>
          <a:p>
            <a:pPr marL="342900" indent="-342900">
              <a:buFont typeface="Wingdings"/>
              <a:buChar char="Ø"/>
            </a:pPr>
            <a:r>
              <a:rPr lang="sl-SI"/>
              <a:t>Kulinarični turizem,</a:t>
            </a:r>
            <a:endParaRPr lang="sl-SI">
              <a:cs typeface="Calibri" panose="020F0502020204030204"/>
            </a:endParaRPr>
          </a:p>
          <a:p>
            <a:pPr marL="342900" indent="-342900">
              <a:buFont typeface="Wingdings"/>
              <a:buChar char="Ø"/>
            </a:pPr>
            <a:r>
              <a:rPr lang="sl-SI" err="1"/>
              <a:t>Foodie</a:t>
            </a:r>
            <a:r>
              <a:rPr lang="sl-SI"/>
              <a:t> (fudi) turizem.</a:t>
            </a:r>
            <a:endParaRPr lang="sl-SI">
              <a:cs typeface="Calibri" panose="020F0502020204030204"/>
            </a:endParaRPr>
          </a:p>
        </p:txBody>
      </p:sp>
    </p:spTree>
    <p:extLst>
      <p:ext uri="{BB962C8B-B14F-4D97-AF65-F5344CB8AC3E}">
        <p14:creationId xmlns:p14="http://schemas.microsoft.com/office/powerpoint/2010/main" val="313661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ACEF4C9-F706-4452-BF9E-B59263297441}"/>
              </a:ext>
            </a:extLst>
          </p:cNvPr>
          <p:cNvSpPr>
            <a:spLocks noGrp="1"/>
          </p:cNvSpPr>
          <p:nvPr>
            <p:ph type="body" sz="quarter" idx="15"/>
          </p:nvPr>
        </p:nvSpPr>
        <p:spPr>
          <a:xfrm>
            <a:off x="270524" y="815386"/>
            <a:ext cx="5068607" cy="4944144"/>
          </a:xfrm>
        </p:spPr>
        <p:txBody>
          <a:bodyPr vert="horz" lIns="91440" tIns="45720" rIns="91440" bIns="45720" rtlCol="0" anchor="t">
            <a:normAutofit/>
          </a:bodyPr>
          <a:lstStyle/>
          <a:p>
            <a:r>
              <a:rPr lang="sl-SI">
                <a:ea typeface="+mn-lt"/>
                <a:cs typeface="+mn-lt"/>
              </a:rPr>
              <a:t>Kulinarični turizem v številkah</a:t>
            </a:r>
          </a:p>
        </p:txBody>
      </p:sp>
      <p:sp>
        <p:nvSpPr>
          <p:cNvPr id="3" name="Označba mesta besedila 2">
            <a:extLst>
              <a:ext uri="{FF2B5EF4-FFF2-40B4-BE49-F238E27FC236}">
                <a16:creationId xmlns:a16="http://schemas.microsoft.com/office/drawing/2014/main" id="{53CC218E-7145-44C4-B845-02B86AD1EC6E}"/>
              </a:ext>
            </a:extLst>
          </p:cNvPr>
          <p:cNvSpPr>
            <a:spLocks noGrp="1"/>
          </p:cNvSpPr>
          <p:nvPr>
            <p:ph type="body" sz="quarter" idx="16"/>
          </p:nvPr>
        </p:nvSpPr>
        <p:spPr/>
        <p:txBody>
          <a:bodyPr/>
          <a:lstStyle/>
          <a:p>
            <a:endParaRPr lang="sl-SI"/>
          </a:p>
        </p:txBody>
      </p:sp>
      <p:pic>
        <p:nvPicPr>
          <p:cNvPr id="5" name="Slika 5" descr="Slika, ki vsebuje besede oseba&#10;&#10;Opis je samodejno ustvarjen">
            <a:extLst>
              <a:ext uri="{FF2B5EF4-FFF2-40B4-BE49-F238E27FC236}">
                <a16:creationId xmlns:a16="http://schemas.microsoft.com/office/drawing/2014/main" id="{10ABDF2A-EF4A-4EB2-973D-F076E7C28BAC}"/>
              </a:ext>
            </a:extLst>
          </p:cNvPr>
          <p:cNvPicPr>
            <a:picLocks noChangeAspect="1"/>
          </p:cNvPicPr>
          <p:nvPr/>
        </p:nvPicPr>
        <p:blipFill>
          <a:blip r:embed="rId2"/>
          <a:stretch>
            <a:fillRect/>
          </a:stretch>
        </p:blipFill>
        <p:spPr>
          <a:xfrm>
            <a:off x="5426242" y="331619"/>
            <a:ext cx="5841331" cy="4610605"/>
          </a:xfrm>
          <a:prstGeom prst="rect">
            <a:avLst/>
          </a:prstGeom>
        </p:spPr>
      </p:pic>
      <p:pic>
        <p:nvPicPr>
          <p:cNvPr id="7" name="Slika 7" descr="Slika, ki vsebuje besede besedilo&#10;&#10;Opis je samodejno ustvarjen">
            <a:extLst>
              <a:ext uri="{FF2B5EF4-FFF2-40B4-BE49-F238E27FC236}">
                <a16:creationId xmlns:a16="http://schemas.microsoft.com/office/drawing/2014/main" id="{9CC439EE-E888-4561-9FC5-3424B5AD8431}"/>
              </a:ext>
            </a:extLst>
          </p:cNvPr>
          <p:cNvPicPr>
            <a:picLocks noChangeAspect="1"/>
          </p:cNvPicPr>
          <p:nvPr/>
        </p:nvPicPr>
        <p:blipFill>
          <a:blip r:embed="rId3"/>
          <a:stretch>
            <a:fillRect/>
          </a:stretch>
        </p:blipFill>
        <p:spPr>
          <a:xfrm>
            <a:off x="4287520" y="4873159"/>
            <a:ext cx="6979920" cy="1643043"/>
          </a:xfrm>
          <a:prstGeom prst="rect">
            <a:avLst/>
          </a:prstGeom>
        </p:spPr>
      </p:pic>
    </p:spTree>
    <p:extLst>
      <p:ext uri="{BB962C8B-B14F-4D97-AF65-F5344CB8AC3E}">
        <p14:creationId xmlns:p14="http://schemas.microsoft.com/office/powerpoint/2010/main" val="226181106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2524</Words>
  <Application>Microsoft Office PowerPoint</Application>
  <PresentationFormat>Širokozaslonsko</PresentationFormat>
  <Paragraphs>332</Paragraphs>
  <Slides>61</Slides>
  <Notes>2</Notes>
  <HiddenSlides>0</HiddenSlides>
  <MMClips>5</MMClips>
  <ScaleCrop>false</ScaleCrop>
  <HeadingPairs>
    <vt:vector size="6" baseType="variant">
      <vt:variant>
        <vt:lpstr>Uporabljene pisave</vt:lpstr>
      </vt:variant>
      <vt:variant>
        <vt:i4>9</vt:i4>
      </vt:variant>
      <vt:variant>
        <vt:lpstr>Tema</vt:lpstr>
      </vt:variant>
      <vt:variant>
        <vt:i4>2</vt:i4>
      </vt:variant>
      <vt:variant>
        <vt:lpstr>Naslovi diapozitivov</vt:lpstr>
      </vt:variant>
      <vt:variant>
        <vt:i4>61</vt:i4>
      </vt:variant>
    </vt:vector>
  </HeadingPairs>
  <TitlesOfParts>
    <vt:vector size="72" baseType="lpstr">
      <vt:lpstr>Arial</vt:lpstr>
      <vt:lpstr>Calibri</vt:lpstr>
      <vt:lpstr>Calibri Light</vt:lpstr>
      <vt:lpstr>Corbel</vt:lpstr>
      <vt:lpstr>Quattrocento Sans</vt:lpstr>
      <vt:lpstr>Times New Roman</vt:lpstr>
      <vt:lpstr>Wingdings</vt:lpstr>
      <vt:lpstr>Wingdings 2</vt:lpstr>
      <vt:lpstr>Wingdings,Sans-Serif</vt:lpstr>
      <vt:lpstr>Frame</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Trajnostne zgodbe o hrani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Mojca Polak</dc:creator>
  <cp:lastModifiedBy>Tanja Angleitner-Sagadin</cp:lastModifiedBy>
  <cp:revision>11</cp:revision>
  <dcterms:created xsi:type="dcterms:W3CDTF">2020-09-22T06:40:36Z</dcterms:created>
  <dcterms:modified xsi:type="dcterms:W3CDTF">2021-07-26T12:36:36Z</dcterms:modified>
</cp:coreProperties>
</file>